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2f3493b21d43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3d8277f78c42a3"/>
  </p:sldMasterIdLst>
  <p:sldIdLst>
    <p:sldId xmlns:r="http://schemas.openxmlformats.org/officeDocument/2006/relationships" id="256" r:id="Rd374257dca044fa8"/>
    <p:sldId xmlns:r="http://schemas.openxmlformats.org/officeDocument/2006/relationships" id="257" r:id="R15fa0863db9e4a23"/>
    <p:sldId xmlns:r="http://schemas.openxmlformats.org/officeDocument/2006/relationships" id="258" r:id="Rd547b13246e74f5b"/>
    <p:sldId xmlns:r="http://schemas.openxmlformats.org/officeDocument/2006/relationships" id="259" r:id="R31b77e6dfea74b75"/>
    <p:sldId xmlns:r="http://schemas.openxmlformats.org/officeDocument/2006/relationships" id="260" r:id="R270fe1d219d246b2"/>
    <p:sldId xmlns:r="http://schemas.openxmlformats.org/officeDocument/2006/relationships" id="261" r:id="R43977bbc74bc4a96"/>
    <p:sldId xmlns:r="http://schemas.openxmlformats.org/officeDocument/2006/relationships" id="262" r:id="R5f65c85ea72443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3d8277f78c42a3" /><Relationship Type="http://schemas.openxmlformats.org/officeDocument/2006/relationships/slide" Target="/ppt/slides/slide1.xml" Id="Rd374257dca044fa8" /><Relationship Type="http://schemas.openxmlformats.org/officeDocument/2006/relationships/slide" Target="/ppt/slides/slide2.xml" Id="R15fa0863db9e4a23" /><Relationship Type="http://schemas.openxmlformats.org/officeDocument/2006/relationships/slide" Target="/ppt/slides/slide3.xml" Id="Rd547b13246e74f5b" /><Relationship Type="http://schemas.openxmlformats.org/officeDocument/2006/relationships/slide" Target="/ppt/slides/slide4.xml" Id="R31b77e6dfea74b75" /><Relationship Type="http://schemas.openxmlformats.org/officeDocument/2006/relationships/slide" Target="/ppt/slides/slide5.xml" Id="R270fe1d219d246b2" /><Relationship Type="http://schemas.openxmlformats.org/officeDocument/2006/relationships/slide" Target="/ppt/slides/slide6.xml" Id="R43977bbc74bc4a96" /><Relationship Type="http://schemas.openxmlformats.org/officeDocument/2006/relationships/slide" Target="/ppt/slides/slide7.xml" Id="R5f65c85ea72443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cfcff0066249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424ae78cd4c52" /><Relationship Type="http://schemas.openxmlformats.org/officeDocument/2006/relationships/theme" Target="/ppt/slideMasters/theme/theme1.xml" Id="Re515c8aae5944e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6424ae78cd4c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e928ba26d42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c033190b34d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5291e3ddf45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5a2febeff48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6c033167545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cef3091154e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862498c484d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TROJA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TROJA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TROJA INVESTMENT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TROJA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TROJA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TROJA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1 897 365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1 897 365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TROJA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ROALD YDSE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TROJA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Thor Ydse, Sanden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3264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18 83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988 986 895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TROJA INVESTMENT AS</a:t>
            </a:r>
          </a:p>
        </p:txBody>
      </p:sp>
    </p:spTree>
  </p:cSld>
  <p:clrMapOvr>
    <a:masterClrMapping xmlns:a="http://schemas.openxmlformats.org/drawingml/2006/main"/>
  </p:clrMapOvr>
</p:sld>
</file>