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9a4a058d0b46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88246cf8c4792"/>
  </p:sldMasterIdLst>
  <p:sldIdLst>
    <p:sldId xmlns:r="http://schemas.openxmlformats.org/officeDocument/2006/relationships" id="256" r:id="Rc5d88094099146fe"/>
    <p:sldId xmlns:r="http://schemas.openxmlformats.org/officeDocument/2006/relationships" id="257" r:id="Rd07e69a15d1147a6"/>
    <p:sldId xmlns:r="http://schemas.openxmlformats.org/officeDocument/2006/relationships" id="258" r:id="R176eefe929364506"/>
    <p:sldId xmlns:r="http://schemas.openxmlformats.org/officeDocument/2006/relationships" id="259" r:id="R4e9f0db379bd406e"/>
    <p:sldId xmlns:r="http://schemas.openxmlformats.org/officeDocument/2006/relationships" id="260" r:id="R53aac9f9436f4e5e"/>
    <p:sldId xmlns:r="http://schemas.openxmlformats.org/officeDocument/2006/relationships" id="261" r:id="R3c2eb0f0440a428a"/>
    <p:sldId xmlns:r="http://schemas.openxmlformats.org/officeDocument/2006/relationships" id="262" r:id="R375178ae977d42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88246cf8c4792" /><Relationship Type="http://schemas.openxmlformats.org/officeDocument/2006/relationships/slide" Target="/ppt/slides/slide1.xml" Id="Rc5d88094099146fe" /><Relationship Type="http://schemas.openxmlformats.org/officeDocument/2006/relationships/slide" Target="/ppt/slides/slide2.xml" Id="Rd07e69a15d1147a6" /><Relationship Type="http://schemas.openxmlformats.org/officeDocument/2006/relationships/slide" Target="/ppt/slides/slide3.xml" Id="R176eefe929364506" /><Relationship Type="http://schemas.openxmlformats.org/officeDocument/2006/relationships/slide" Target="/ppt/slides/slide4.xml" Id="R4e9f0db379bd406e" /><Relationship Type="http://schemas.openxmlformats.org/officeDocument/2006/relationships/slide" Target="/ppt/slides/slide5.xml" Id="R53aac9f9436f4e5e" /><Relationship Type="http://schemas.openxmlformats.org/officeDocument/2006/relationships/slide" Target="/ppt/slides/slide6.xml" Id="R3c2eb0f0440a428a" /><Relationship Type="http://schemas.openxmlformats.org/officeDocument/2006/relationships/slide" Target="/ppt/slides/slide7.xml" Id="R375178ae977d42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f0d5519274a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7edb8fc274c3c" /><Relationship Type="http://schemas.openxmlformats.org/officeDocument/2006/relationships/theme" Target="/ppt/slideMasters/theme/theme1.xml" Id="R0d25492738d049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97edb8fc274c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32b7708db4f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5065e9b184d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efdd3a68c4e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e502a54a542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a4cbd06514d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54a4b75e246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2d5b979894f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