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1327597c741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ac7cb14214beb"/>
  </p:sldMasterIdLst>
  <p:sldIdLst>
    <p:sldId xmlns:r="http://schemas.openxmlformats.org/officeDocument/2006/relationships" id="256" r:id="Rec3ab9466c0c404d"/>
    <p:sldId xmlns:r="http://schemas.openxmlformats.org/officeDocument/2006/relationships" id="257" r:id="R6e2c082cdecc448c"/>
    <p:sldId xmlns:r="http://schemas.openxmlformats.org/officeDocument/2006/relationships" id="258" r:id="R5be1b3dda60f4261"/>
    <p:sldId xmlns:r="http://schemas.openxmlformats.org/officeDocument/2006/relationships" id="259" r:id="R639ae68ded0b4082"/>
    <p:sldId xmlns:r="http://schemas.openxmlformats.org/officeDocument/2006/relationships" id="260" r:id="R40129d014b604236"/>
    <p:sldId xmlns:r="http://schemas.openxmlformats.org/officeDocument/2006/relationships" id="261" r:id="Re7fa2acc231b4d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ac7cb14214beb" /><Relationship Type="http://schemas.openxmlformats.org/officeDocument/2006/relationships/slide" Target="/ppt/slides/slide1.xml" Id="Rec3ab9466c0c404d" /><Relationship Type="http://schemas.openxmlformats.org/officeDocument/2006/relationships/slide" Target="/ppt/slides/slide2.xml" Id="R6e2c082cdecc448c" /><Relationship Type="http://schemas.openxmlformats.org/officeDocument/2006/relationships/slide" Target="/ppt/slides/slide3.xml" Id="R5be1b3dda60f4261" /><Relationship Type="http://schemas.openxmlformats.org/officeDocument/2006/relationships/slide" Target="/ppt/slides/slide4.xml" Id="R639ae68ded0b4082" /><Relationship Type="http://schemas.openxmlformats.org/officeDocument/2006/relationships/slide" Target="/ppt/slides/slide5.xml" Id="R40129d014b604236" /><Relationship Type="http://schemas.openxmlformats.org/officeDocument/2006/relationships/slide" Target="/ppt/slides/slide6.xml" Id="Re7fa2acc231b4d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1ac9330a7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81eab9d59464c" /><Relationship Type="http://schemas.openxmlformats.org/officeDocument/2006/relationships/theme" Target="/ppt/slideMasters/theme/theme1.xml" Id="R197a0dfd06654e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781eab9d5946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e18ebff90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d10746fd045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0de1ac11542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32b336ff9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dc2e77c854f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67f9df69b42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