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92bbfa226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342ef7d6fa4e16"/>
  </p:sldMasterIdLst>
  <p:sldIdLst>
    <p:sldId xmlns:r="http://schemas.openxmlformats.org/officeDocument/2006/relationships" id="256" r:id="Re71a07f9cde846ee"/>
    <p:sldId xmlns:r="http://schemas.openxmlformats.org/officeDocument/2006/relationships" id="257" r:id="Ra97ad9a053e04600"/>
    <p:sldId xmlns:r="http://schemas.openxmlformats.org/officeDocument/2006/relationships" id="258" r:id="Rc60b16d85e074da3"/>
    <p:sldId xmlns:r="http://schemas.openxmlformats.org/officeDocument/2006/relationships" id="259" r:id="R0e13d9808fc44383"/>
    <p:sldId xmlns:r="http://schemas.openxmlformats.org/officeDocument/2006/relationships" id="260" r:id="R44602acde5664329"/>
    <p:sldId xmlns:r="http://schemas.openxmlformats.org/officeDocument/2006/relationships" id="261" r:id="R5a17b6d0bc444e70"/>
    <p:sldId xmlns:r="http://schemas.openxmlformats.org/officeDocument/2006/relationships" id="262" r:id="R056f516ceb97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42ef7d6fa4e16" /><Relationship Type="http://schemas.openxmlformats.org/officeDocument/2006/relationships/slide" Target="/ppt/slides/slide1.xml" Id="Re71a07f9cde846ee" /><Relationship Type="http://schemas.openxmlformats.org/officeDocument/2006/relationships/slide" Target="/ppt/slides/slide2.xml" Id="Ra97ad9a053e04600" /><Relationship Type="http://schemas.openxmlformats.org/officeDocument/2006/relationships/slide" Target="/ppt/slides/slide3.xml" Id="Rc60b16d85e074da3" /><Relationship Type="http://schemas.openxmlformats.org/officeDocument/2006/relationships/slide" Target="/ppt/slides/slide4.xml" Id="R0e13d9808fc44383" /><Relationship Type="http://schemas.openxmlformats.org/officeDocument/2006/relationships/slide" Target="/ppt/slides/slide5.xml" Id="R44602acde5664329" /><Relationship Type="http://schemas.openxmlformats.org/officeDocument/2006/relationships/slide" Target="/ppt/slides/slide6.xml" Id="R5a17b6d0bc444e70" /><Relationship Type="http://schemas.openxmlformats.org/officeDocument/2006/relationships/slide" Target="/ppt/slides/slide7.xml" Id="R056f516ceb97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c201e51ee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ec88aa7e64bf0" /><Relationship Type="http://schemas.openxmlformats.org/officeDocument/2006/relationships/theme" Target="/ppt/slideMasters/theme/theme1.xml" Id="R57f66588904f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ec88aa7e6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e50e63666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bafeae5f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88962e204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16c50b6a0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49f629b8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bfb0c3590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43794f4bd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