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3650acee8f4a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63c7bcefcd40d2"/>
  </p:sldMasterIdLst>
  <p:sldIdLst>
    <p:sldId xmlns:r="http://schemas.openxmlformats.org/officeDocument/2006/relationships" id="256" r:id="Rc0ca131fd063493a"/>
    <p:sldId xmlns:r="http://schemas.openxmlformats.org/officeDocument/2006/relationships" id="257" r:id="Rabe06e613fe14249"/>
    <p:sldId xmlns:r="http://schemas.openxmlformats.org/officeDocument/2006/relationships" id="258" r:id="R0fc9bf45eabc4bd6"/>
    <p:sldId xmlns:r="http://schemas.openxmlformats.org/officeDocument/2006/relationships" id="259" r:id="R04d7cdd0d3854f78"/>
    <p:sldId xmlns:r="http://schemas.openxmlformats.org/officeDocument/2006/relationships" id="260" r:id="R111fe439688d41cc"/>
    <p:sldId xmlns:r="http://schemas.openxmlformats.org/officeDocument/2006/relationships" id="261" r:id="Rd900710ad8334a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63c7bcefcd40d2" /><Relationship Type="http://schemas.openxmlformats.org/officeDocument/2006/relationships/slide" Target="/ppt/slides/slide1.xml" Id="Rc0ca131fd063493a" /><Relationship Type="http://schemas.openxmlformats.org/officeDocument/2006/relationships/slide" Target="/ppt/slides/slide2.xml" Id="Rabe06e613fe14249" /><Relationship Type="http://schemas.openxmlformats.org/officeDocument/2006/relationships/slide" Target="/ppt/slides/slide3.xml" Id="R0fc9bf45eabc4bd6" /><Relationship Type="http://schemas.openxmlformats.org/officeDocument/2006/relationships/slide" Target="/ppt/slides/slide4.xml" Id="R04d7cdd0d3854f78" /><Relationship Type="http://schemas.openxmlformats.org/officeDocument/2006/relationships/slide" Target="/ppt/slides/slide5.xml" Id="R111fe439688d41cc" /><Relationship Type="http://schemas.openxmlformats.org/officeDocument/2006/relationships/slide" Target="/ppt/slides/slide6.xml" Id="Rd900710ad8334a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354e17ae484e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5708ce4124db9" /><Relationship Type="http://schemas.openxmlformats.org/officeDocument/2006/relationships/theme" Target="/ppt/slideMasters/theme/theme1.xml" Id="R859841dfc91243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75708ce4124d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e558e689d04a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8fd80ea3846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c497a59b944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19a14a63b4c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98abc0a3749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a05381bc941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LJH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Leif Jørgen Hovdahl, Rørosgårdveien 280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7375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988 979 821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