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f896ca444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bbec5e63a4944"/>
  </p:sldMasterIdLst>
  <p:sldIdLst>
    <p:sldId xmlns:r="http://schemas.openxmlformats.org/officeDocument/2006/relationships" id="256" r:id="R5d4c4aa1b41b4233"/>
    <p:sldId xmlns:r="http://schemas.openxmlformats.org/officeDocument/2006/relationships" id="257" r:id="R560f2e738416436a"/>
    <p:sldId xmlns:r="http://schemas.openxmlformats.org/officeDocument/2006/relationships" id="258" r:id="Rc450bbd79788463c"/>
    <p:sldId xmlns:r="http://schemas.openxmlformats.org/officeDocument/2006/relationships" id="259" r:id="R7c2af1a5f74b462e"/>
    <p:sldId xmlns:r="http://schemas.openxmlformats.org/officeDocument/2006/relationships" id="260" r:id="Rdbfe96a42f41455a"/>
    <p:sldId xmlns:r="http://schemas.openxmlformats.org/officeDocument/2006/relationships" id="261" r:id="Ra0ff36553cf141e4"/>
    <p:sldId xmlns:r="http://schemas.openxmlformats.org/officeDocument/2006/relationships" id="262" r:id="R550b336c63de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bbec5e63a4944" /><Relationship Type="http://schemas.openxmlformats.org/officeDocument/2006/relationships/slide" Target="/ppt/slides/slide1.xml" Id="R5d4c4aa1b41b4233" /><Relationship Type="http://schemas.openxmlformats.org/officeDocument/2006/relationships/slide" Target="/ppt/slides/slide2.xml" Id="R560f2e738416436a" /><Relationship Type="http://schemas.openxmlformats.org/officeDocument/2006/relationships/slide" Target="/ppt/slides/slide3.xml" Id="Rc450bbd79788463c" /><Relationship Type="http://schemas.openxmlformats.org/officeDocument/2006/relationships/slide" Target="/ppt/slides/slide4.xml" Id="R7c2af1a5f74b462e" /><Relationship Type="http://schemas.openxmlformats.org/officeDocument/2006/relationships/slide" Target="/ppt/slides/slide5.xml" Id="Rdbfe96a42f41455a" /><Relationship Type="http://schemas.openxmlformats.org/officeDocument/2006/relationships/slide" Target="/ppt/slides/slide6.xml" Id="Ra0ff36553cf141e4" /><Relationship Type="http://schemas.openxmlformats.org/officeDocument/2006/relationships/slide" Target="/ppt/slides/slide7.xml" Id="R550b336c63de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a26085fc2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2358cfd3d408c" /><Relationship Type="http://schemas.openxmlformats.org/officeDocument/2006/relationships/theme" Target="/ppt/slideMasters/theme/theme1.xml" Id="R35b46c1857a9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2358cfd3d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6cae2c69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03aad8d5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0dc9793d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ae951b74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50126dac4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7b54e2a1b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b967739c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ANELILL SANDNES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LARS PETTER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OLE JØRGEN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ARVE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