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cb5f78c49b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57122216f4f05"/>
  </p:sldMasterIdLst>
  <p:sldIdLst>
    <p:sldId xmlns:r="http://schemas.openxmlformats.org/officeDocument/2006/relationships" id="256" r:id="Ra8e8b4f82fbb47a8"/>
    <p:sldId xmlns:r="http://schemas.openxmlformats.org/officeDocument/2006/relationships" id="257" r:id="Rbc03573899a142db"/>
    <p:sldId xmlns:r="http://schemas.openxmlformats.org/officeDocument/2006/relationships" id="258" r:id="R84d2daef09c743fc"/>
    <p:sldId xmlns:r="http://schemas.openxmlformats.org/officeDocument/2006/relationships" id="259" r:id="R02100632229f411e"/>
    <p:sldId xmlns:r="http://schemas.openxmlformats.org/officeDocument/2006/relationships" id="260" r:id="R23a6b337d0414c55"/>
    <p:sldId xmlns:r="http://schemas.openxmlformats.org/officeDocument/2006/relationships" id="261" r:id="Rcfcd1685920b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57122216f4f05" /><Relationship Type="http://schemas.openxmlformats.org/officeDocument/2006/relationships/slide" Target="/ppt/slides/slide1.xml" Id="Ra8e8b4f82fbb47a8" /><Relationship Type="http://schemas.openxmlformats.org/officeDocument/2006/relationships/slide" Target="/ppt/slides/slide2.xml" Id="Rbc03573899a142db" /><Relationship Type="http://schemas.openxmlformats.org/officeDocument/2006/relationships/slide" Target="/ppt/slides/slide3.xml" Id="R84d2daef09c743fc" /><Relationship Type="http://schemas.openxmlformats.org/officeDocument/2006/relationships/slide" Target="/ppt/slides/slide4.xml" Id="R02100632229f411e" /><Relationship Type="http://schemas.openxmlformats.org/officeDocument/2006/relationships/slide" Target="/ppt/slides/slide5.xml" Id="R23a6b337d0414c55" /><Relationship Type="http://schemas.openxmlformats.org/officeDocument/2006/relationships/slide" Target="/ppt/slides/slide6.xml" Id="Rcfcd1685920b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ca9e499fb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e7c04ecfe4805" /><Relationship Type="http://schemas.openxmlformats.org/officeDocument/2006/relationships/theme" Target="/ppt/slideMasters/theme/theme1.xml" Id="R4a28d8f67e97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e7c04ecfe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ab8453080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f60fea066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ed320c0df41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74472aace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487602d75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513a4ef70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Engen, Bersvensåsen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