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4d5b43ba2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61388b83774ffe"/>
  </p:sldMasterIdLst>
  <p:sldIdLst>
    <p:sldId xmlns:r="http://schemas.openxmlformats.org/officeDocument/2006/relationships" id="256" r:id="R3720fea115714d3c"/>
    <p:sldId xmlns:r="http://schemas.openxmlformats.org/officeDocument/2006/relationships" id="257" r:id="R0d61b204ab3a470a"/>
    <p:sldId xmlns:r="http://schemas.openxmlformats.org/officeDocument/2006/relationships" id="258" r:id="Rac59e16a3e6247ae"/>
    <p:sldId xmlns:r="http://schemas.openxmlformats.org/officeDocument/2006/relationships" id="259" r:id="R49992ac600854eef"/>
    <p:sldId xmlns:r="http://schemas.openxmlformats.org/officeDocument/2006/relationships" id="260" r:id="R5b82f8db33774fa9"/>
    <p:sldId xmlns:r="http://schemas.openxmlformats.org/officeDocument/2006/relationships" id="261" r:id="R3c1ec95f21024c61"/>
    <p:sldId xmlns:r="http://schemas.openxmlformats.org/officeDocument/2006/relationships" id="262" r:id="R7e3b89889c6842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1388b83774ffe" /><Relationship Type="http://schemas.openxmlformats.org/officeDocument/2006/relationships/slide" Target="/ppt/slides/slide1.xml" Id="R3720fea115714d3c" /><Relationship Type="http://schemas.openxmlformats.org/officeDocument/2006/relationships/slide" Target="/ppt/slides/slide2.xml" Id="R0d61b204ab3a470a" /><Relationship Type="http://schemas.openxmlformats.org/officeDocument/2006/relationships/slide" Target="/ppt/slides/slide3.xml" Id="Rac59e16a3e6247ae" /><Relationship Type="http://schemas.openxmlformats.org/officeDocument/2006/relationships/slide" Target="/ppt/slides/slide4.xml" Id="R49992ac600854eef" /><Relationship Type="http://schemas.openxmlformats.org/officeDocument/2006/relationships/slide" Target="/ppt/slides/slide5.xml" Id="R5b82f8db33774fa9" /><Relationship Type="http://schemas.openxmlformats.org/officeDocument/2006/relationships/slide" Target="/ppt/slides/slide6.xml" Id="R3c1ec95f21024c61" /><Relationship Type="http://schemas.openxmlformats.org/officeDocument/2006/relationships/slide" Target="/ppt/slides/slide7.xml" Id="R7e3b89889c6842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7ff6e6d4441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d25d3f3f94000" /><Relationship Type="http://schemas.openxmlformats.org/officeDocument/2006/relationships/theme" Target="/ppt/slideMasters/theme/theme1.xml" Id="Rf2bf729c94294e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2d25d3f3f9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309bde450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ef2d92c314d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a0f9d04dd4f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8ca2f30dd41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0066846984c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367bc5f4449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49e82d10740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 AS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7 502 249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7 580 674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OLVE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Olve Lie, Strand, Tyinvegen 487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 AS</a:t>
            </a:r>
          </a:p>
        </p:txBody>
      </p:sp>
    </p:spTree>
  </p:cSld>
  <p:clrMapOvr>
    <a:masterClrMapping xmlns:a="http://schemas.openxmlformats.org/drawingml/2006/main"/>
  </p:clrMapOvr>
</p:sld>
</file>