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9b8987896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324082fb94e5b"/>
  </p:sldMasterIdLst>
  <p:sldIdLst>
    <p:sldId xmlns:r="http://schemas.openxmlformats.org/officeDocument/2006/relationships" id="256" r:id="Ra0026813cce34728"/>
    <p:sldId xmlns:r="http://schemas.openxmlformats.org/officeDocument/2006/relationships" id="257" r:id="R18b77cc9d6fe4f4e"/>
    <p:sldId xmlns:r="http://schemas.openxmlformats.org/officeDocument/2006/relationships" id="258" r:id="Rc4bd231a45284ec5"/>
    <p:sldId xmlns:r="http://schemas.openxmlformats.org/officeDocument/2006/relationships" id="259" r:id="Re5ffa3f2b70341a1"/>
    <p:sldId xmlns:r="http://schemas.openxmlformats.org/officeDocument/2006/relationships" id="260" r:id="R1d331af6d3504ea1"/>
    <p:sldId xmlns:r="http://schemas.openxmlformats.org/officeDocument/2006/relationships" id="261" r:id="Rf2c36bd120f44691"/>
    <p:sldId xmlns:r="http://schemas.openxmlformats.org/officeDocument/2006/relationships" id="262" r:id="R59c55ab926bc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324082fb94e5b" /><Relationship Type="http://schemas.openxmlformats.org/officeDocument/2006/relationships/slide" Target="/ppt/slides/slide1.xml" Id="Ra0026813cce34728" /><Relationship Type="http://schemas.openxmlformats.org/officeDocument/2006/relationships/slide" Target="/ppt/slides/slide2.xml" Id="R18b77cc9d6fe4f4e" /><Relationship Type="http://schemas.openxmlformats.org/officeDocument/2006/relationships/slide" Target="/ppt/slides/slide3.xml" Id="Rc4bd231a45284ec5" /><Relationship Type="http://schemas.openxmlformats.org/officeDocument/2006/relationships/slide" Target="/ppt/slides/slide4.xml" Id="Re5ffa3f2b70341a1" /><Relationship Type="http://schemas.openxmlformats.org/officeDocument/2006/relationships/slide" Target="/ppt/slides/slide5.xml" Id="R1d331af6d3504ea1" /><Relationship Type="http://schemas.openxmlformats.org/officeDocument/2006/relationships/slide" Target="/ppt/slides/slide6.xml" Id="Rf2c36bd120f44691" /><Relationship Type="http://schemas.openxmlformats.org/officeDocument/2006/relationships/slide" Target="/ppt/slides/slide7.xml" Id="R59c55ab926bc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596d601a3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2f61725864195" /><Relationship Type="http://schemas.openxmlformats.org/officeDocument/2006/relationships/theme" Target="/ppt/slideMasters/theme/theme1.xml" Id="Rbe8abb5ba228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2f6172586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82e6572e7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623d9ae31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06595622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50b21ff8644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5fd047f0e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d48fd0fca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9d22410c7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SMARAGD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−1 918 131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19 537 617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12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