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5ff7a9a3b94c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34adfb0cb74a7c"/>
  </p:sldMasterIdLst>
  <p:sldIdLst>
    <p:sldId xmlns:r="http://schemas.openxmlformats.org/officeDocument/2006/relationships" id="256" r:id="R47446fdde7cc4775"/>
    <p:sldId xmlns:r="http://schemas.openxmlformats.org/officeDocument/2006/relationships" id="257" r:id="R0fb58c24fe0d43c0"/>
    <p:sldId xmlns:r="http://schemas.openxmlformats.org/officeDocument/2006/relationships" id="258" r:id="R8c94fb733f7a43cc"/>
    <p:sldId xmlns:r="http://schemas.openxmlformats.org/officeDocument/2006/relationships" id="259" r:id="R9f98c408c02745ab"/>
    <p:sldId xmlns:r="http://schemas.openxmlformats.org/officeDocument/2006/relationships" id="260" r:id="R575a22825d394ca5"/>
    <p:sldId xmlns:r="http://schemas.openxmlformats.org/officeDocument/2006/relationships" id="261" r:id="Rd098f132c4ae41a4"/>
    <p:sldId xmlns:r="http://schemas.openxmlformats.org/officeDocument/2006/relationships" id="262" r:id="Re70274338c7146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34adfb0cb74a7c" /><Relationship Type="http://schemas.openxmlformats.org/officeDocument/2006/relationships/slide" Target="/ppt/slides/slide1.xml" Id="R47446fdde7cc4775" /><Relationship Type="http://schemas.openxmlformats.org/officeDocument/2006/relationships/slide" Target="/ppt/slides/slide2.xml" Id="R0fb58c24fe0d43c0" /><Relationship Type="http://schemas.openxmlformats.org/officeDocument/2006/relationships/slide" Target="/ppt/slides/slide3.xml" Id="R8c94fb733f7a43cc" /><Relationship Type="http://schemas.openxmlformats.org/officeDocument/2006/relationships/slide" Target="/ppt/slides/slide4.xml" Id="R9f98c408c02745ab" /><Relationship Type="http://schemas.openxmlformats.org/officeDocument/2006/relationships/slide" Target="/ppt/slides/slide5.xml" Id="R575a22825d394ca5" /><Relationship Type="http://schemas.openxmlformats.org/officeDocument/2006/relationships/slide" Target="/ppt/slides/slide6.xml" Id="Rd098f132c4ae41a4" /><Relationship Type="http://schemas.openxmlformats.org/officeDocument/2006/relationships/slide" Target="/ppt/slides/slide7.xml" Id="Re70274338c7146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41b01987cc49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341128651486e" /><Relationship Type="http://schemas.openxmlformats.org/officeDocument/2006/relationships/theme" Target="/ppt/slideMasters/theme/theme1.xml" Id="R12001f9a1bda4f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f34112865148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4854edca242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e14a3b5af48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c7f17bc8d48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7d7745e5e41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3378e465940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ef8e3bdd948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a213a082742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ØH INVEST AS ble etablert [år] og holder til i Gullaug.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−103 453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814 416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17 188 134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17 395 550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ØYVIND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Fjordsvingen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3427 Gullaug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84 54 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988 976 555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 INVEST AS</a:t>
            </a:r>
          </a:p>
        </p:txBody>
      </p:sp>
    </p:spTree>
  </p:cSld>
  <p:clrMapOvr>
    <a:masterClrMapping xmlns:a="http://schemas.openxmlformats.org/drawingml/2006/main"/>
  </p:clrMapOvr>
</p:sld>
</file>