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a963ad116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55225795a41a5"/>
  </p:sldMasterIdLst>
  <p:sldIdLst>
    <p:sldId xmlns:r="http://schemas.openxmlformats.org/officeDocument/2006/relationships" id="256" r:id="R2f981fe32ae64899"/>
    <p:sldId xmlns:r="http://schemas.openxmlformats.org/officeDocument/2006/relationships" id="257" r:id="R4f451d43dd564ef2"/>
    <p:sldId xmlns:r="http://schemas.openxmlformats.org/officeDocument/2006/relationships" id="258" r:id="R93a85e951ddb41dd"/>
    <p:sldId xmlns:r="http://schemas.openxmlformats.org/officeDocument/2006/relationships" id="259" r:id="Rdbc2bd84c9e641d4"/>
    <p:sldId xmlns:r="http://schemas.openxmlformats.org/officeDocument/2006/relationships" id="260" r:id="R2d8675eed36d4f5f"/>
    <p:sldId xmlns:r="http://schemas.openxmlformats.org/officeDocument/2006/relationships" id="261" r:id="R8e88585c0860428d"/>
    <p:sldId xmlns:r="http://schemas.openxmlformats.org/officeDocument/2006/relationships" id="262" r:id="R824ae455b3e3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55225795a41a5" /><Relationship Type="http://schemas.openxmlformats.org/officeDocument/2006/relationships/slide" Target="/ppt/slides/slide1.xml" Id="R2f981fe32ae64899" /><Relationship Type="http://schemas.openxmlformats.org/officeDocument/2006/relationships/slide" Target="/ppt/slides/slide2.xml" Id="R4f451d43dd564ef2" /><Relationship Type="http://schemas.openxmlformats.org/officeDocument/2006/relationships/slide" Target="/ppt/slides/slide3.xml" Id="R93a85e951ddb41dd" /><Relationship Type="http://schemas.openxmlformats.org/officeDocument/2006/relationships/slide" Target="/ppt/slides/slide4.xml" Id="Rdbc2bd84c9e641d4" /><Relationship Type="http://schemas.openxmlformats.org/officeDocument/2006/relationships/slide" Target="/ppt/slides/slide5.xml" Id="R2d8675eed36d4f5f" /><Relationship Type="http://schemas.openxmlformats.org/officeDocument/2006/relationships/slide" Target="/ppt/slides/slide6.xml" Id="R8e88585c0860428d" /><Relationship Type="http://schemas.openxmlformats.org/officeDocument/2006/relationships/slide" Target="/ppt/slides/slide7.xml" Id="R824ae455b3e3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bdf855b16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11d6994684944" /><Relationship Type="http://schemas.openxmlformats.org/officeDocument/2006/relationships/theme" Target="/ppt/slideMasters/theme/theme1.xml" Id="Ra3e04a865154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11d69946849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45379a7b049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975795d9745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78d407df2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8e043b6aa4b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44f2013fc47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5a01bf39e4c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837e2067a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BREKKESTRANDA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BREKKESTRANDA EIENDOMSSELSKAP AS ble etablert [år] og holder til i Brekke.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1 295 041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2 279 788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NORDNESBAKKEN 5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Sognefjordvegen 587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5961 Brekke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988 972 924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