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f3870e11d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359a1bb4549c3"/>
  </p:sldMasterIdLst>
  <p:sldIdLst>
    <p:sldId xmlns:r="http://schemas.openxmlformats.org/officeDocument/2006/relationships" id="256" r:id="Rc354db9eb505495c"/>
    <p:sldId xmlns:r="http://schemas.openxmlformats.org/officeDocument/2006/relationships" id="257" r:id="R2ce092280cdc4f60"/>
    <p:sldId xmlns:r="http://schemas.openxmlformats.org/officeDocument/2006/relationships" id="258" r:id="Ra26f62cb544b49b5"/>
    <p:sldId xmlns:r="http://schemas.openxmlformats.org/officeDocument/2006/relationships" id="259" r:id="R6612b129739c4a3e"/>
    <p:sldId xmlns:r="http://schemas.openxmlformats.org/officeDocument/2006/relationships" id="260" r:id="R4346c3954ce84f65"/>
    <p:sldId xmlns:r="http://schemas.openxmlformats.org/officeDocument/2006/relationships" id="261" r:id="R5f759110b91545aa"/>
    <p:sldId xmlns:r="http://schemas.openxmlformats.org/officeDocument/2006/relationships" id="262" r:id="Rc39e4e6cbcde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359a1bb4549c3" /><Relationship Type="http://schemas.openxmlformats.org/officeDocument/2006/relationships/slide" Target="/ppt/slides/slide1.xml" Id="Rc354db9eb505495c" /><Relationship Type="http://schemas.openxmlformats.org/officeDocument/2006/relationships/slide" Target="/ppt/slides/slide2.xml" Id="R2ce092280cdc4f60" /><Relationship Type="http://schemas.openxmlformats.org/officeDocument/2006/relationships/slide" Target="/ppt/slides/slide3.xml" Id="Ra26f62cb544b49b5" /><Relationship Type="http://schemas.openxmlformats.org/officeDocument/2006/relationships/slide" Target="/ppt/slides/slide4.xml" Id="R6612b129739c4a3e" /><Relationship Type="http://schemas.openxmlformats.org/officeDocument/2006/relationships/slide" Target="/ppt/slides/slide5.xml" Id="R4346c3954ce84f65" /><Relationship Type="http://schemas.openxmlformats.org/officeDocument/2006/relationships/slide" Target="/ppt/slides/slide6.xml" Id="R5f759110b91545aa" /><Relationship Type="http://schemas.openxmlformats.org/officeDocument/2006/relationships/slide" Target="/ppt/slides/slide7.xml" Id="Rc39e4e6cbcde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c2483960e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06d63e444f61" /><Relationship Type="http://schemas.openxmlformats.org/officeDocument/2006/relationships/theme" Target="/ppt/slideMasters/theme/theme1.xml" Id="R35dfe26ed8e7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006d63e44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03e0a8b3f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8bc57df2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e277d5e2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4cbf9c562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6398efcd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27eb4e66e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c6a00cc7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570 967 603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6 428 170 975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6 831 327 544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