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ad2dfed89c45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2f62eac4964429"/>
  </p:sldMasterIdLst>
  <p:sldIdLst>
    <p:sldId xmlns:r="http://schemas.openxmlformats.org/officeDocument/2006/relationships" id="256" r:id="Rec1da44c1b3d4035"/>
    <p:sldId xmlns:r="http://schemas.openxmlformats.org/officeDocument/2006/relationships" id="257" r:id="R7603c683a84e4505"/>
    <p:sldId xmlns:r="http://schemas.openxmlformats.org/officeDocument/2006/relationships" id="258" r:id="Rf21ec43183204632"/>
    <p:sldId xmlns:r="http://schemas.openxmlformats.org/officeDocument/2006/relationships" id="259" r:id="Rdec03caf7d58460b"/>
    <p:sldId xmlns:r="http://schemas.openxmlformats.org/officeDocument/2006/relationships" id="260" r:id="Rb993bebe2f7c4cc4"/>
    <p:sldId xmlns:r="http://schemas.openxmlformats.org/officeDocument/2006/relationships" id="261" r:id="R954108caeaf14260"/>
    <p:sldId xmlns:r="http://schemas.openxmlformats.org/officeDocument/2006/relationships" id="262" r:id="Rcaa92bbe20e64f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2f62eac4964429" /><Relationship Type="http://schemas.openxmlformats.org/officeDocument/2006/relationships/slide" Target="/ppt/slides/slide1.xml" Id="Rec1da44c1b3d4035" /><Relationship Type="http://schemas.openxmlformats.org/officeDocument/2006/relationships/slide" Target="/ppt/slides/slide2.xml" Id="R7603c683a84e4505" /><Relationship Type="http://schemas.openxmlformats.org/officeDocument/2006/relationships/slide" Target="/ppt/slides/slide3.xml" Id="Rf21ec43183204632" /><Relationship Type="http://schemas.openxmlformats.org/officeDocument/2006/relationships/slide" Target="/ppt/slides/slide4.xml" Id="Rdec03caf7d58460b" /><Relationship Type="http://schemas.openxmlformats.org/officeDocument/2006/relationships/slide" Target="/ppt/slides/slide5.xml" Id="Rb993bebe2f7c4cc4" /><Relationship Type="http://schemas.openxmlformats.org/officeDocument/2006/relationships/slide" Target="/ppt/slides/slide6.xml" Id="R954108caeaf14260" /><Relationship Type="http://schemas.openxmlformats.org/officeDocument/2006/relationships/slide" Target="/ppt/slides/slide7.xml" Id="Rcaa92bbe20e64f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9e57909e042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947a27b464ccb" /><Relationship Type="http://schemas.openxmlformats.org/officeDocument/2006/relationships/theme" Target="/ppt/slideMasters/theme/theme1.xml" Id="Ree5d5aad715e44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c947a27b464c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45ca383c94c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f6c2a719a4c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dd742346a48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a3f19413d4f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d7b9b666a4c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9f44d807a41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f1f789a0b46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PISON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−244 506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1 938 715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15 898 922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16 262 771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 PER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988 968 617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