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fe76d4080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9fc199cf946e9"/>
  </p:sldMasterIdLst>
  <p:sldIdLst>
    <p:sldId xmlns:r="http://schemas.openxmlformats.org/officeDocument/2006/relationships" id="256" r:id="R709cc87f912040bc"/>
    <p:sldId xmlns:r="http://schemas.openxmlformats.org/officeDocument/2006/relationships" id="257" r:id="R0568fb76a7fa4058"/>
    <p:sldId xmlns:r="http://schemas.openxmlformats.org/officeDocument/2006/relationships" id="258" r:id="Rfba6c28993ef4d20"/>
    <p:sldId xmlns:r="http://schemas.openxmlformats.org/officeDocument/2006/relationships" id="259" r:id="R877109ad6f214e5c"/>
    <p:sldId xmlns:r="http://schemas.openxmlformats.org/officeDocument/2006/relationships" id="260" r:id="R219da76e07884620"/>
    <p:sldId xmlns:r="http://schemas.openxmlformats.org/officeDocument/2006/relationships" id="261" r:id="R0a9739dcdd13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9fc199cf946e9" /><Relationship Type="http://schemas.openxmlformats.org/officeDocument/2006/relationships/slide" Target="/ppt/slides/slide1.xml" Id="R709cc87f912040bc" /><Relationship Type="http://schemas.openxmlformats.org/officeDocument/2006/relationships/slide" Target="/ppt/slides/slide2.xml" Id="R0568fb76a7fa4058" /><Relationship Type="http://schemas.openxmlformats.org/officeDocument/2006/relationships/slide" Target="/ppt/slides/slide3.xml" Id="Rfba6c28993ef4d20" /><Relationship Type="http://schemas.openxmlformats.org/officeDocument/2006/relationships/slide" Target="/ppt/slides/slide4.xml" Id="R877109ad6f214e5c" /><Relationship Type="http://schemas.openxmlformats.org/officeDocument/2006/relationships/slide" Target="/ppt/slides/slide5.xml" Id="R219da76e07884620" /><Relationship Type="http://schemas.openxmlformats.org/officeDocument/2006/relationships/slide" Target="/ppt/slides/slide6.xml" Id="R0a9739dcdd13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e7ccdae5f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1a8b1a8f34cc3" /><Relationship Type="http://schemas.openxmlformats.org/officeDocument/2006/relationships/theme" Target="/ppt/slideMasters/theme/theme1.xml" Id="R3bdcfb2ead19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1a8b1a8f3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514b20dc4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906b81878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7c5d73d86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41804f4c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91bc0a69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6037af31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