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29aa1b73b44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ad350038944d8f"/>
  </p:sldMasterIdLst>
  <p:sldIdLst>
    <p:sldId xmlns:r="http://schemas.openxmlformats.org/officeDocument/2006/relationships" id="256" r:id="Rc869bccf325045d8"/>
    <p:sldId xmlns:r="http://schemas.openxmlformats.org/officeDocument/2006/relationships" id="257" r:id="R4dedeebdd277427e"/>
    <p:sldId xmlns:r="http://schemas.openxmlformats.org/officeDocument/2006/relationships" id="258" r:id="Rb3947f9f17b44908"/>
    <p:sldId xmlns:r="http://schemas.openxmlformats.org/officeDocument/2006/relationships" id="259" r:id="R2ff8ff0e079d4a28"/>
    <p:sldId xmlns:r="http://schemas.openxmlformats.org/officeDocument/2006/relationships" id="260" r:id="R44778bfe564f4936"/>
    <p:sldId xmlns:r="http://schemas.openxmlformats.org/officeDocument/2006/relationships" id="261" r:id="R09035af1c84a44ab"/>
    <p:sldId xmlns:r="http://schemas.openxmlformats.org/officeDocument/2006/relationships" id="262" r:id="R69a27c544d42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d350038944d8f" /><Relationship Type="http://schemas.openxmlformats.org/officeDocument/2006/relationships/slide" Target="/ppt/slides/slide1.xml" Id="Rc869bccf325045d8" /><Relationship Type="http://schemas.openxmlformats.org/officeDocument/2006/relationships/slide" Target="/ppt/slides/slide2.xml" Id="R4dedeebdd277427e" /><Relationship Type="http://schemas.openxmlformats.org/officeDocument/2006/relationships/slide" Target="/ppt/slides/slide3.xml" Id="Rb3947f9f17b44908" /><Relationship Type="http://schemas.openxmlformats.org/officeDocument/2006/relationships/slide" Target="/ppt/slides/slide4.xml" Id="R2ff8ff0e079d4a28" /><Relationship Type="http://schemas.openxmlformats.org/officeDocument/2006/relationships/slide" Target="/ppt/slides/slide5.xml" Id="R44778bfe564f4936" /><Relationship Type="http://schemas.openxmlformats.org/officeDocument/2006/relationships/slide" Target="/ppt/slides/slide6.xml" Id="R09035af1c84a44ab" /><Relationship Type="http://schemas.openxmlformats.org/officeDocument/2006/relationships/slide" Target="/ppt/slides/slide7.xml" Id="R69a27c544d42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7effeb259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e601bc94b4b87" /><Relationship Type="http://schemas.openxmlformats.org/officeDocument/2006/relationships/theme" Target="/ppt/slideMasters/theme/theme1.xml" Id="Rc330c49e88c2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9e601bc94b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79cba14f0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10793f7e84a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550214bf0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c88014e0a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6e3f2689340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c0baceff1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947ab5eba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ENEBAKK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 HOLDING AS ble etablert [år] og holder til i Flateby.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4 958 355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19 177 493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OLAV KARLSEN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AINA KRISTIN KARLSEN RØED  –  48,0 %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Flatebysenteret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1911 Flateby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988 966 029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HOLDING AS</a:t>
            </a:r>
          </a:p>
        </p:txBody>
      </p:sp>
    </p:spTree>
  </p:cSld>
  <p:clrMapOvr>
    <a:masterClrMapping xmlns:a="http://schemas.openxmlformats.org/drawingml/2006/main"/>
  </p:clrMapOvr>
</p:sld>
</file>