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0b3a1e793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ed9af67b8e48bc"/>
  </p:sldMasterIdLst>
  <p:sldIdLst>
    <p:sldId xmlns:r="http://schemas.openxmlformats.org/officeDocument/2006/relationships" id="256" r:id="Rb566c7d4a5124d62"/>
    <p:sldId xmlns:r="http://schemas.openxmlformats.org/officeDocument/2006/relationships" id="257" r:id="Rb08123478b7c44ff"/>
    <p:sldId xmlns:r="http://schemas.openxmlformats.org/officeDocument/2006/relationships" id="258" r:id="R8d1957b968854505"/>
    <p:sldId xmlns:r="http://schemas.openxmlformats.org/officeDocument/2006/relationships" id="259" r:id="R8c876c950b1341d6"/>
    <p:sldId xmlns:r="http://schemas.openxmlformats.org/officeDocument/2006/relationships" id="260" r:id="Rf10f0c6fe7e94004"/>
    <p:sldId xmlns:r="http://schemas.openxmlformats.org/officeDocument/2006/relationships" id="261" r:id="Rf91360e8fb1049f4"/>
    <p:sldId xmlns:r="http://schemas.openxmlformats.org/officeDocument/2006/relationships" id="262" r:id="R6bda76961e2f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d9af67b8e48bc" /><Relationship Type="http://schemas.openxmlformats.org/officeDocument/2006/relationships/slide" Target="/ppt/slides/slide1.xml" Id="Rb566c7d4a5124d62" /><Relationship Type="http://schemas.openxmlformats.org/officeDocument/2006/relationships/slide" Target="/ppt/slides/slide2.xml" Id="Rb08123478b7c44ff" /><Relationship Type="http://schemas.openxmlformats.org/officeDocument/2006/relationships/slide" Target="/ppt/slides/slide3.xml" Id="R8d1957b968854505" /><Relationship Type="http://schemas.openxmlformats.org/officeDocument/2006/relationships/slide" Target="/ppt/slides/slide4.xml" Id="R8c876c950b1341d6" /><Relationship Type="http://schemas.openxmlformats.org/officeDocument/2006/relationships/slide" Target="/ppt/slides/slide5.xml" Id="Rf10f0c6fe7e94004" /><Relationship Type="http://schemas.openxmlformats.org/officeDocument/2006/relationships/slide" Target="/ppt/slides/slide6.xml" Id="Rf91360e8fb1049f4" /><Relationship Type="http://schemas.openxmlformats.org/officeDocument/2006/relationships/slide" Target="/ppt/slides/slide7.xml" Id="R6bda76961e2f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41eca2728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5d463e89640cb" /><Relationship Type="http://schemas.openxmlformats.org/officeDocument/2006/relationships/theme" Target="/ppt/slideMasters/theme/theme1.xml" Id="R2c3a0929e2ec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5d463e896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4920bcc247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ca0cce5354e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511b0df4d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5cde43009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8cc0880c8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517d046a042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403118379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NIIKAS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NIIKAS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8 285 315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10 236 581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HEIBERG MOWINCKEL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HEIBERG MOWINCKEL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MOWINCKEL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Mowinckel, Thunes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