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66b635744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c1b647a6b431d"/>
  </p:sldMasterIdLst>
  <p:sldIdLst>
    <p:sldId xmlns:r="http://schemas.openxmlformats.org/officeDocument/2006/relationships" id="256" r:id="R69e2ca5bd5724e64"/>
    <p:sldId xmlns:r="http://schemas.openxmlformats.org/officeDocument/2006/relationships" id="257" r:id="Rd690aaaa5cf64376"/>
    <p:sldId xmlns:r="http://schemas.openxmlformats.org/officeDocument/2006/relationships" id="258" r:id="R6f2c8860b28447d7"/>
    <p:sldId xmlns:r="http://schemas.openxmlformats.org/officeDocument/2006/relationships" id="259" r:id="R7aa33c38901a4cc8"/>
    <p:sldId xmlns:r="http://schemas.openxmlformats.org/officeDocument/2006/relationships" id="260" r:id="Rf839d7b0457b426e"/>
    <p:sldId xmlns:r="http://schemas.openxmlformats.org/officeDocument/2006/relationships" id="261" r:id="Rf423dfa1765e4249"/>
    <p:sldId xmlns:r="http://schemas.openxmlformats.org/officeDocument/2006/relationships" id="262" r:id="Rbff6f338068a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c1b647a6b431d" /><Relationship Type="http://schemas.openxmlformats.org/officeDocument/2006/relationships/slide" Target="/ppt/slides/slide1.xml" Id="R69e2ca5bd5724e64" /><Relationship Type="http://schemas.openxmlformats.org/officeDocument/2006/relationships/slide" Target="/ppt/slides/slide2.xml" Id="Rd690aaaa5cf64376" /><Relationship Type="http://schemas.openxmlformats.org/officeDocument/2006/relationships/slide" Target="/ppt/slides/slide3.xml" Id="R6f2c8860b28447d7" /><Relationship Type="http://schemas.openxmlformats.org/officeDocument/2006/relationships/slide" Target="/ppt/slides/slide4.xml" Id="R7aa33c38901a4cc8" /><Relationship Type="http://schemas.openxmlformats.org/officeDocument/2006/relationships/slide" Target="/ppt/slides/slide5.xml" Id="Rf839d7b0457b426e" /><Relationship Type="http://schemas.openxmlformats.org/officeDocument/2006/relationships/slide" Target="/ppt/slides/slide6.xml" Id="Rf423dfa1765e4249" /><Relationship Type="http://schemas.openxmlformats.org/officeDocument/2006/relationships/slide" Target="/ppt/slides/slide7.xml" Id="Rbff6f338068a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d0d66eadd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fba6c4a914dd4" /><Relationship Type="http://schemas.openxmlformats.org/officeDocument/2006/relationships/theme" Target="/ppt/slideMasters/theme/theme1.xml" Id="Rbc1fd57ed7504d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fba6c4a914d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42dfd317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32e34aac6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185c42e3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9184faf4b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a51df36d4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2d7d7222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7bc7f098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MOFAGG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MOFAGG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4 439 688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MARIE MOWINCKEL FAGG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PATRICK MOWINCKEL FAGG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PHILLIP ROBERT MOWINCKEL FAGG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MOWINCKEL FAGG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Helene Mowinckel Fagg, Nybøvegen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MOFAGG</a:t>
            </a:r>
          </a:p>
        </p:txBody>
      </p:sp>
    </p:spTree>
  </p:cSld>
  <p:clrMapOvr>
    <a:masterClrMapping xmlns:a="http://schemas.openxmlformats.org/drawingml/2006/main"/>
  </p:clrMapOvr>
</p:sld>
</file>