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494852c00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deca655674a50"/>
  </p:sldMasterIdLst>
  <p:sldIdLst>
    <p:sldId xmlns:r="http://schemas.openxmlformats.org/officeDocument/2006/relationships" id="256" r:id="R92dc5d1ac8814d06"/>
    <p:sldId xmlns:r="http://schemas.openxmlformats.org/officeDocument/2006/relationships" id="257" r:id="R07d4064f71f34d51"/>
    <p:sldId xmlns:r="http://schemas.openxmlformats.org/officeDocument/2006/relationships" id="258" r:id="R5d9fdae5e0af45d4"/>
    <p:sldId xmlns:r="http://schemas.openxmlformats.org/officeDocument/2006/relationships" id="259" r:id="Rc5b17093b50a4865"/>
    <p:sldId xmlns:r="http://schemas.openxmlformats.org/officeDocument/2006/relationships" id="260" r:id="R94c6be8d6c6f4b12"/>
    <p:sldId xmlns:r="http://schemas.openxmlformats.org/officeDocument/2006/relationships" id="261" r:id="R9be8a214ee44426f"/>
    <p:sldId xmlns:r="http://schemas.openxmlformats.org/officeDocument/2006/relationships" id="262" r:id="R78e16d7c1bf2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deca655674a50" /><Relationship Type="http://schemas.openxmlformats.org/officeDocument/2006/relationships/slide" Target="/ppt/slides/slide1.xml" Id="R92dc5d1ac8814d06" /><Relationship Type="http://schemas.openxmlformats.org/officeDocument/2006/relationships/slide" Target="/ppt/slides/slide2.xml" Id="R07d4064f71f34d51" /><Relationship Type="http://schemas.openxmlformats.org/officeDocument/2006/relationships/slide" Target="/ppt/slides/slide3.xml" Id="R5d9fdae5e0af45d4" /><Relationship Type="http://schemas.openxmlformats.org/officeDocument/2006/relationships/slide" Target="/ppt/slides/slide4.xml" Id="Rc5b17093b50a4865" /><Relationship Type="http://schemas.openxmlformats.org/officeDocument/2006/relationships/slide" Target="/ppt/slides/slide5.xml" Id="R94c6be8d6c6f4b12" /><Relationship Type="http://schemas.openxmlformats.org/officeDocument/2006/relationships/slide" Target="/ppt/slides/slide6.xml" Id="R9be8a214ee44426f" /><Relationship Type="http://schemas.openxmlformats.org/officeDocument/2006/relationships/slide" Target="/ppt/slides/slide7.xml" Id="R78e16d7c1bf2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1585eedd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75c8845f4ed4" /><Relationship Type="http://schemas.openxmlformats.org/officeDocument/2006/relationships/theme" Target="/ppt/slideMasters/theme/theme1.xml" Id="R96fe2cdc6c79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d75c8845f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d02f1c5ba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543d8f41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0ba6ca13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983faa47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e3ba130e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c264a0bb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d55241cb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12 783 275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14 425 015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VALENTIN MOWINCKEL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EMMANUEL MOWINCKEL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MADELEINE ALEXANDRA MOWINCKEL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EDVARD MOWINCKEL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Edvard Mowinckel, Pilestredet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