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301ded7bd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627ce11bd4371"/>
  </p:sldMasterIdLst>
  <p:sldIdLst>
    <p:sldId xmlns:r="http://schemas.openxmlformats.org/officeDocument/2006/relationships" id="256" r:id="R34d7c4b208ab45ad"/>
    <p:sldId xmlns:r="http://schemas.openxmlformats.org/officeDocument/2006/relationships" id="257" r:id="Rf5580063ef5e45be"/>
    <p:sldId xmlns:r="http://schemas.openxmlformats.org/officeDocument/2006/relationships" id="258" r:id="Reed87abfcf0e43bf"/>
    <p:sldId xmlns:r="http://schemas.openxmlformats.org/officeDocument/2006/relationships" id="259" r:id="R107458a2a16c4888"/>
    <p:sldId xmlns:r="http://schemas.openxmlformats.org/officeDocument/2006/relationships" id="260" r:id="R7e1f89b4e04243c9"/>
    <p:sldId xmlns:r="http://schemas.openxmlformats.org/officeDocument/2006/relationships" id="261" r:id="R2171278e711d4f8a"/>
    <p:sldId xmlns:r="http://schemas.openxmlformats.org/officeDocument/2006/relationships" id="262" r:id="R7d761168344b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627ce11bd4371" /><Relationship Type="http://schemas.openxmlformats.org/officeDocument/2006/relationships/slide" Target="/ppt/slides/slide1.xml" Id="R34d7c4b208ab45ad" /><Relationship Type="http://schemas.openxmlformats.org/officeDocument/2006/relationships/slide" Target="/ppt/slides/slide2.xml" Id="Rf5580063ef5e45be" /><Relationship Type="http://schemas.openxmlformats.org/officeDocument/2006/relationships/slide" Target="/ppt/slides/slide3.xml" Id="Reed87abfcf0e43bf" /><Relationship Type="http://schemas.openxmlformats.org/officeDocument/2006/relationships/slide" Target="/ppt/slides/slide4.xml" Id="R107458a2a16c4888" /><Relationship Type="http://schemas.openxmlformats.org/officeDocument/2006/relationships/slide" Target="/ppt/slides/slide5.xml" Id="R7e1f89b4e04243c9" /><Relationship Type="http://schemas.openxmlformats.org/officeDocument/2006/relationships/slide" Target="/ppt/slides/slide6.xml" Id="R2171278e711d4f8a" /><Relationship Type="http://schemas.openxmlformats.org/officeDocument/2006/relationships/slide" Target="/ppt/slides/slide7.xml" Id="R7d761168344b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0027cfe6b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d6ffd761b448b" /><Relationship Type="http://schemas.openxmlformats.org/officeDocument/2006/relationships/theme" Target="/ppt/slideMasters/theme/theme1.xml" Id="R73b41a9763d7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d6ffd761b44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69db11d98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d43d3915d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e7ba26790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c3648d82b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638be38cc44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c0fb6e07c4a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23c5e502b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 HOLDING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8 945 955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54 205 458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66 037 680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RISBRÅTHE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RISBRÅTHE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Hollandveien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HOLDING AS</a:t>
            </a:r>
          </a:p>
        </p:txBody>
      </p:sp>
    </p:spTree>
  </p:cSld>
  <p:clrMapOvr>
    <a:masterClrMapping xmlns:a="http://schemas.openxmlformats.org/drawingml/2006/main"/>
  </p:clrMapOvr>
</p:sld>
</file>