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ff8b35fba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9df6ac6c4445f"/>
  </p:sldMasterIdLst>
  <p:sldIdLst>
    <p:sldId xmlns:r="http://schemas.openxmlformats.org/officeDocument/2006/relationships" id="256" r:id="R7c43f64dd3104ad9"/>
    <p:sldId xmlns:r="http://schemas.openxmlformats.org/officeDocument/2006/relationships" id="257" r:id="R1947c1b611f444ce"/>
    <p:sldId xmlns:r="http://schemas.openxmlformats.org/officeDocument/2006/relationships" id="258" r:id="R6bb662929da34b40"/>
    <p:sldId xmlns:r="http://schemas.openxmlformats.org/officeDocument/2006/relationships" id="259" r:id="R2539f1c69f0a4997"/>
    <p:sldId xmlns:r="http://schemas.openxmlformats.org/officeDocument/2006/relationships" id="260" r:id="R2736260681504e1f"/>
    <p:sldId xmlns:r="http://schemas.openxmlformats.org/officeDocument/2006/relationships" id="261" r:id="Rdf9c544ec0fc4614"/>
    <p:sldId xmlns:r="http://schemas.openxmlformats.org/officeDocument/2006/relationships" id="262" r:id="R4b383dee25fb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9df6ac6c4445f" /><Relationship Type="http://schemas.openxmlformats.org/officeDocument/2006/relationships/slide" Target="/ppt/slides/slide1.xml" Id="R7c43f64dd3104ad9" /><Relationship Type="http://schemas.openxmlformats.org/officeDocument/2006/relationships/slide" Target="/ppt/slides/slide2.xml" Id="R1947c1b611f444ce" /><Relationship Type="http://schemas.openxmlformats.org/officeDocument/2006/relationships/slide" Target="/ppt/slides/slide3.xml" Id="R6bb662929da34b40" /><Relationship Type="http://schemas.openxmlformats.org/officeDocument/2006/relationships/slide" Target="/ppt/slides/slide4.xml" Id="R2539f1c69f0a4997" /><Relationship Type="http://schemas.openxmlformats.org/officeDocument/2006/relationships/slide" Target="/ppt/slides/slide5.xml" Id="R2736260681504e1f" /><Relationship Type="http://schemas.openxmlformats.org/officeDocument/2006/relationships/slide" Target="/ppt/slides/slide6.xml" Id="Rdf9c544ec0fc4614" /><Relationship Type="http://schemas.openxmlformats.org/officeDocument/2006/relationships/slide" Target="/ppt/slides/slide7.xml" Id="R4b383dee25fb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c23703a9c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e48c45564bd2" /><Relationship Type="http://schemas.openxmlformats.org/officeDocument/2006/relationships/theme" Target="/ppt/slideMasters/theme/theme1.xml" Id="R797c02d15165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5e48c4556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f39dfd7a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b8d8092d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c0f9b53d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67aa7e67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54883657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fc808a66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f73a9284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