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d7f308be7e44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56e141a948402c"/>
  </p:sldMasterIdLst>
  <p:sldIdLst>
    <p:sldId xmlns:r="http://schemas.openxmlformats.org/officeDocument/2006/relationships" id="256" r:id="R17b4e9061bfa4afc"/>
    <p:sldId xmlns:r="http://schemas.openxmlformats.org/officeDocument/2006/relationships" id="257" r:id="R7f476de0be104368"/>
    <p:sldId xmlns:r="http://schemas.openxmlformats.org/officeDocument/2006/relationships" id="258" r:id="R4210b84b5e424749"/>
    <p:sldId xmlns:r="http://schemas.openxmlformats.org/officeDocument/2006/relationships" id="259" r:id="R59d27204c4764931"/>
    <p:sldId xmlns:r="http://schemas.openxmlformats.org/officeDocument/2006/relationships" id="260" r:id="R91bd34c7fbc94eab"/>
    <p:sldId xmlns:r="http://schemas.openxmlformats.org/officeDocument/2006/relationships" id="261" r:id="Rdabf027cd10e4bc9"/>
    <p:sldId xmlns:r="http://schemas.openxmlformats.org/officeDocument/2006/relationships" id="262" r:id="R28a56bf743654a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56e141a948402c" /><Relationship Type="http://schemas.openxmlformats.org/officeDocument/2006/relationships/slide" Target="/ppt/slides/slide1.xml" Id="R17b4e9061bfa4afc" /><Relationship Type="http://schemas.openxmlformats.org/officeDocument/2006/relationships/slide" Target="/ppt/slides/slide2.xml" Id="R7f476de0be104368" /><Relationship Type="http://schemas.openxmlformats.org/officeDocument/2006/relationships/slide" Target="/ppt/slides/slide3.xml" Id="R4210b84b5e424749" /><Relationship Type="http://schemas.openxmlformats.org/officeDocument/2006/relationships/slide" Target="/ppt/slides/slide4.xml" Id="R59d27204c4764931" /><Relationship Type="http://schemas.openxmlformats.org/officeDocument/2006/relationships/slide" Target="/ppt/slides/slide5.xml" Id="R91bd34c7fbc94eab" /><Relationship Type="http://schemas.openxmlformats.org/officeDocument/2006/relationships/slide" Target="/ppt/slides/slide6.xml" Id="Rdabf027cd10e4bc9" /><Relationship Type="http://schemas.openxmlformats.org/officeDocument/2006/relationships/slide" Target="/ppt/slides/slide7.xml" Id="R28a56bf743654a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f957c47f3b4a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7f7c21f9e4b6a" /><Relationship Type="http://schemas.openxmlformats.org/officeDocument/2006/relationships/theme" Target="/ppt/slideMasters/theme/theme1.xml" Id="R7f2133adac5544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c7f7c21f9e4b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3253652bf4b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955fda55e4e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aea1e53c448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a0466a9704d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7609099d146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12ce1115641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ed0a36a004b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LØNO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HOLDING AS ble etablert [år] og holder til i Skulestadmo.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4 919 886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5 172 631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ASGEIR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HALLGEIR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HALLVARD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Koglehaugen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5710 Skulestadmo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988 957 992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