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49ef5521e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24af3f03c4def"/>
  </p:sldMasterIdLst>
  <p:sldIdLst>
    <p:sldId xmlns:r="http://schemas.openxmlformats.org/officeDocument/2006/relationships" id="256" r:id="Rcbc1440112484bc8"/>
    <p:sldId xmlns:r="http://schemas.openxmlformats.org/officeDocument/2006/relationships" id="257" r:id="R10335bf8c43e4880"/>
    <p:sldId xmlns:r="http://schemas.openxmlformats.org/officeDocument/2006/relationships" id="258" r:id="R9229f74f91ce469f"/>
    <p:sldId xmlns:r="http://schemas.openxmlformats.org/officeDocument/2006/relationships" id="259" r:id="R653a4ed819554db7"/>
    <p:sldId xmlns:r="http://schemas.openxmlformats.org/officeDocument/2006/relationships" id="260" r:id="R5e34cad77f1d4883"/>
    <p:sldId xmlns:r="http://schemas.openxmlformats.org/officeDocument/2006/relationships" id="261" r:id="Radb54a0b08a0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24af3f03c4def" /><Relationship Type="http://schemas.openxmlformats.org/officeDocument/2006/relationships/slide" Target="/ppt/slides/slide1.xml" Id="Rcbc1440112484bc8" /><Relationship Type="http://schemas.openxmlformats.org/officeDocument/2006/relationships/slide" Target="/ppt/slides/slide2.xml" Id="R10335bf8c43e4880" /><Relationship Type="http://schemas.openxmlformats.org/officeDocument/2006/relationships/slide" Target="/ppt/slides/slide3.xml" Id="R9229f74f91ce469f" /><Relationship Type="http://schemas.openxmlformats.org/officeDocument/2006/relationships/slide" Target="/ppt/slides/slide4.xml" Id="R653a4ed819554db7" /><Relationship Type="http://schemas.openxmlformats.org/officeDocument/2006/relationships/slide" Target="/ppt/slides/slide5.xml" Id="R5e34cad77f1d4883" /><Relationship Type="http://schemas.openxmlformats.org/officeDocument/2006/relationships/slide" Target="/ppt/slides/slide6.xml" Id="Radb54a0b08a0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001f4602a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ad77585041ad" /><Relationship Type="http://schemas.openxmlformats.org/officeDocument/2006/relationships/theme" Target="/ppt/slideMasters/theme/theme1.xml" Id="Rcbeafb76d9a2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cad775850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5f1d68aac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2339e0429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efc32071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cc46667d3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5a31364ad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e94e098d0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