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21daa0b43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3a05f9da64afb"/>
  </p:sldMasterIdLst>
  <p:sldIdLst>
    <p:sldId xmlns:r="http://schemas.openxmlformats.org/officeDocument/2006/relationships" id="256" r:id="R9bb885965b164003"/>
    <p:sldId xmlns:r="http://schemas.openxmlformats.org/officeDocument/2006/relationships" id="257" r:id="Rebb88bfe6d7e4aeb"/>
    <p:sldId xmlns:r="http://schemas.openxmlformats.org/officeDocument/2006/relationships" id="258" r:id="R1a2b53a7e02a4b9a"/>
    <p:sldId xmlns:r="http://schemas.openxmlformats.org/officeDocument/2006/relationships" id="259" r:id="R69d711a7a3694c61"/>
    <p:sldId xmlns:r="http://schemas.openxmlformats.org/officeDocument/2006/relationships" id="260" r:id="R6d9d1b487f9f4681"/>
    <p:sldId xmlns:r="http://schemas.openxmlformats.org/officeDocument/2006/relationships" id="261" r:id="R1038fbcc54414eb8"/>
    <p:sldId xmlns:r="http://schemas.openxmlformats.org/officeDocument/2006/relationships" id="262" r:id="Rf207d9f2e24f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3a05f9da64afb" /><Relationship Type="http://schemas.openxmlformats.org/officeDocument/2006/relationships/slide" Target="/ppt/slides/slide1.xml" Id="R9bb885965b164003" /><Relationship Type="http://schemas.openxmlformats.org/officeDocument/2006/relationships/slide" Target="/ppt/slides/slide2.xml" Id="Rebb88bfe6d7e4aeb" /><Relationship Type="http://schemas.openxmlformats.org/officeDocument/2006/relationships/slide" Target="/ppt/slides/slide3.xml" Id="R1a2b53a7e02a4b9a" /><Relationship Type="http://schemas.openxmlformats.org/officeDocument/2006/relationships/slide" Target="/ppt/slides/slide4.xml" Id="R69d711a7a3694c61" /><Relationship Type="http://schemas.openxmlformats.org/officeDocument/2006/relationships/slide" Target="/ppt/slides/slide5.xml" Id="R6d9d1b487f9f4681" /><Relationship Type="http://schemas.openxmlformats.org/officeDocument/2006/relationships/slide" Target="/ppt/slides/slide6.xml" Id="R1038fbcc54414eb8" /><Relationship Type="http://schemas.openxmlformats.org/officeDocument/2006/relationships/slide" Target="/ppt/slides/slide7.xml" Id="Rf207d9f2e24f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1e4269f24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2680bc404bf3" /><Relationship Type="http://schemas.openxmlformats.org/officeDocument/2006/relationships/theme" Target="/ppt/slideMasters/theme/theme1.xml" Id="R43f9a12c06af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c2680bc40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e1408ffee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582645b05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34584f663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ab979a61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6fe36f362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f423de7e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b8a2a539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11 831 469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METTE-CHRISTIN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 OTTO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SVEIN-K GRØVDAL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