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daacc4e4ce4d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ea5876553c403a"/>
  </p:sldMasterIdLst>
  <p:sldIdLst>
    <p:sldId xmlns:r="http://schemas.openxmlformats.org/officeDocument/2006/relationships" id="256" r:id="R6269b57a50c74e27"/>
    <p:sldId xmlns:r="http://schemas.openxmlformats.org/officeDocument/2006/relationships" id="257" r:id="R0245a054e3ca4472"/>
    <p:sldId xmlns:r="http://schemas.openxmlformats.org/officeDocument/2006/relationships" id="258" r:id="Rd469ec7c31564a96"/>
    <p:sldId xmlns:r="http://schemas.openxmlformats.org/officeDocument/2006/relationships" id="259" r:id="R3e159bc540bc47e6"/>
    <p:sldId xmlns:r="http://schemas.openxmlformats.org/officeDocument/2006/relationships" id="260" r:id="Rc2096c771a654443"/>
    <p:sldId xmlns:r="http://schemas.openxmlformats.org/officeDocument/2006/relationships" id="261" r:id="R917c880fd52348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ea5876553c403a" /><Relationship Type="http://schemas.openxmlformats.org/officeDocument/2006/relationships/slide" Target="/ppt/slides/slide1.xml" Id="R6269b57a50c74e27" /><Relationship Type="http://schemas.openxmlformats.org/officeDocument/2006/relationships/slide" Target="/ppt/slides/slide2.xml" Id="R0245a054e3ca4472" /><Relationship Type="http://schemas.openxmlformats.org/officeDocument/2006/relationships/slide" Target="/ppt/slides/slide3.xml" Id="Rd469ec7c31564a96" /><Relationship Type="http://schemas.openxmlformats.org/officeDocument/2006/relationships/slide" Target="/ppt/slides/slide4.xml" Id="R3e159bc540bc47e6" /><Relationship Type="http://schemas.openxmlformats.org/officeDocument/2006/relationships/slide" Target="/ppt/slides/slide5.xml" Id="Rc2096c771a654443" /><Relationship Type="http://schemas.openxmlformats.org/officeDocument/2006/relationships/slide" Target="/ppt/slides/slide6.xml" Id="R917c880fd52348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b4946e84a643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55c2df9714b6e" /><Relationship Type="http://schemas.openxmlformats.org/officeDocument/2006/relationships/theme" Target="/ppt/slideMasters/theme/theme1.xml" Id="Rf23ed9036be740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155c2df9714b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076e26d1741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40a9d8b5249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d61b361c74f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eb070fb0341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ae8b4b63a46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24a4093c644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 Solberg, Nordre Ringåsen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3512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13 56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988 950 343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