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4e876244ca4b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c443ce4a7f4d4b"/>
  </p:sldMasterIdLst>
  <p:sldIdLst>
    <p:sldId xmlns:r="http://schemas.openxmlformats.org/officeDocument/2006/relationships" id="256" r:id="Ra463a9ba7d4e42b0"/>
    <p:sldId xmlns:r="http://schemas.openxmlformats.org/officeDocument/2006/relationships" id="257" r:id="Ra46d25ca74744577"/>
    <p:sldId xmlns:r="http://schemas.openxmlformats.org/officeDocument/2006/relationships" id="258" r:id="R2e9fb1177d8c46c2"/>
    <p:sldId xmlns:r="http://schemas.openxmlformats.org/officeDocument/2006/relationships" id="259" r:id="Rfb0d2c37bfd34d57"/>
    <p:sldId xmlns:r="http://schemas.openxmlformats.org/officeDocument/2006/relationships" id="260" r:id="R20dac24563b5404b"/>
    <p:sldId xmlns:r="http://schemas.openxmlformats.org/officeDocument/2006/relationships" id="261" r:id="Rbb8b7f5671f9465e"/>
    <p:sldId xmlns:r="http://schemas.openxmlformats.org/officeDocument/2006/relationships" id="262" r:id="R08d739871bc942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443ce4a7f4d4b" /><Relationship Type="http://schemas.openxmlformats.org/officeDocument/2006/relationships/slide" Target="/ppt/slides/slide1.xml" Id="Ra463a9ba7d4e42b0" /><Relationship Type="http://schemas.openxmlformats.org/officeDocument/2006/relationships/slide" Target="/ppt/slides/slide2.xml" Id="Ra46d25ca74744577" /><Relationship Type="http://schemas.openxmlformats.org/officeDocument/2006/relationships/slide" Target="/ppt/slides/slide3.xml" Id="R2e9fb1177d8c46c2" /><Relationship Type="http://schemas.openxmlformats.org/officeDocument/2006/relationships/slide" Target="/ppt/slides/slide4.xml" Id="Rfb0d2c37bfd34d57" /><Relationship Type="http://schemas.openxmlformats.org/officeDocument/2006/relationships/slide" Target="/ppt/slides/slide5.xml" Id="R20dac24563b5404b" /><Relationship Type="http://schemas.openxmlformats.org/officeDocument/2006/relationships/slide" Target="/ppt/slides/slide6.xml" Id="Rbb8b7f5671f9465e" /><Relationship Type="http://schemas.openxmlformats.org/officeDocument/2006/relationships/slide" Target="/ppt/slides/slide7.xml" Id="R08d739871bc942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c3eadbae3d4d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8272a27684cc7" /><Relationship Type="http://schemas.openxmlformats.org/officeDocument/2006/relationships/theme" Target="/ppt/slideMasters/theme/theme1.xml" Id="Rc3958508f42543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48272a27684c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eee94fc4046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e89149e9c49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d0d8d62134d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30228428646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108503f344b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60ea48ae44c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7caa8f84d4b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NPH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NPH INVEST AS ble etablert [år] og holder til i Torød.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512 985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3 036 455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3 053 091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PETTER HÅKEDAL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Nestvikveien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3135 Torød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988 948 063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NPH INVEST AS</a:t>
            </a:r>
          </a:p>
        </p:txBody>
      </p:sp>
    </p:spTree>
  </p:cSld>
  <p:clrMapOvr>
    <a:masterClrMapping xmlns:a="http://schemas.openxmlformats.org/drawingml/2006/main"/>
  </p:clrMapOvr>
</p:sld>
</file>