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eb460c397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d2d80c511b4004"/>
  </p:sldMasterIdLst>
  <p:sldIdLst>
    <p:sldId xmlns:r="http://schemas.openxmlformats.org/officeDocument/2006/relationships" id="256" r:id="R13abe1f2d96247be"/>
    <p:sldId xmlns:r="http://schemas.openxmlformats.org/officeDocument/2006/relationships" id="257" r:id="R881f3b3960514ba7"/>
    <p:sldId xmlns:r="http://schemas.openxmlformats.org/officeDocument/2006/relationships" id="258" r:id="R53ab41ed825040a3"/>
    <p:sldId xmlns:r="http://schemas.openxmlformats.org/officeDocument/2006/relationships" id="259" r:id="Ra3702708cbc94610"/>
    <p:sldId xmlns:r="http://schemas.openxmlformats.org/officeDocument/2006/relationships" id="260" r:id="R2920c29916574f81"/>
    <p:sldId xmlns:r="http://schemas.openxmlformats.org/officeDocument/2006/relationships" id="261" r:id="Ra077332160f64c21"/>
    <p:sldId xmlns:r="http://schemas.openxmlformats.org/officeDocument/2006/relationships" id="262" r:id="R9d732e274695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2d80c511b4004" /><Relationship Type="http://schemas.openxmlformats.org/officeDocument/2006/relationships/slide" Target="/ppt/slides/slide1.xml" Id="R13abe1f2d96247be" /><Relationship Type="http://schemas.openxmlformats.org/officeDocument/2006/relationships/slide" Target="/ppt/slides/slide2.xml" Id="R881f3b3960514ba7" /><Relationship Type="http://schemas.openxmlformats.org/officeDocument/2006/relationships/slide" Target="/ppt/slides/slide3.xml" Id="R53ab41ed825040a3" /><Relationship Type="http://schemas.openxmlformats.org/officeDocument/2006/relationships/slide" Target="/ppt/slides/slide4.xml" Id="Ra3702708cbc94610" /><Relationship Type="http://schemas.openxmlformats.org/officeDocument/2006/relationships/slide" Target="/ppt/slides/slide5.xml" Id="R2920c29916574f81" /><Relationship Type="http://schemas.openxmlformats.org/officeDocument/2006/relationships/slide" Target="/ppt/slides/slide6.xml" Id="Ra077332160f64c21" /><Relationship Type="http://schemas.openxmlformats.org/officeDocument/2006/relationships/slide" Target="/ppt/slides/slide7.xml" Id="R9d732e274695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c0ce65842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48139218040a1" /><Relationship Type="http://schemas.openxmlformats.org/officeDocument/2006/relationships/theme" Target="/ppt/slideMasters/theme/theme1.xml" Id="R9e81353905ca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e481392180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189908cf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b6e1f0d61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920e1f5ac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f5ee66740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62de54d2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f6f5d8d29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f00e54f742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14 521 720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81 139 377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83 344 830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BERGO AGNES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FOTLAND CHRISTIAN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agnes.bergo@pengedoktoren.no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ABCF INVEST AS</a:t>
            </a:r>
          </a:p>
        </p:txBody>
      </p:sp>
    </p:spTree>
  </p:cSld>
  <p:clrMapOvr>
    <a:masterClrMapping xmlns:a="http://schemas.openxmlformats.org/drawingml/2006/main"/>
  </p:clrMapOvr>
</p:sld>
</file>