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22853d9d4241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90f543f9de4209"/>
  </p:sldMasterIdLst>
  <p:sldIdLst>
    <p:sldId xmlns:r="http://schemas.openxmlformats.org/officeDocument/2006/relationships" id="256" r:id="R0108694f308e493e"/>
    <p:sldId xmlns:r="http://schemas.openxmlformats.org/officeDocument/2006/relationships" id="257" r:id="R0d1c9b2493f146b7"/>
    <p:sldId xmlns:r="http://schemas.openxmlformats.org/officeDocument/2006/relationships" id="258" r:id="R92b1c259299647ab"/>
    <p:sldId xmlns:r="http://schemas.openxmlformats.org/officeDocument/2006/relationships" id="259" r:id="Rb50b1b524e4d4c84"/>
    <p:sldId xmlns:r="http://schemas.openxmlformats.org/officeDocument/2006/relationships" id="260" r:id="R53e9238788db499c"/>
    <p:sldId xmlns:r="http://schemas.openxmlformats.org/officeDocument/2006/relationships" id="261" r:id="Raf50466554be428d"/>
    <p:sldId xmlns:r="http://schemas.openxmlformats.org/officeDocument/2006/relationships" id="262" r:id="Ra75af77ad3f942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90f543f9de4209" /><Relationship Type="http://schemas.openxmlformats.org/officeDocument/2006/relationships/slide" Target="/ppt/slides/slide1.xml" Id="R0108694f308e493e" /><Relationship Type="http://schemas.openxmlformats.org/officeDocument/2006/relationships/slide" Target="/ppt/slides/slide2.xml" Id="R0d1c9b2493f146b7" /><Relationship Type="http://schemas.openxmlformats.org/officeDocument/2006/relationships/slide" Target="/ppt/slides/slide3.xml" Id="R92b1c259299647ab" /><Relationship Type="http://schemas.openxmlformats.org/officeDocument/2006/relationships/slide" Target="/ppt/slides/slide4.xml" Id="Rb50b1b524e4d4c84" /><Relationship Type="http://schemas.openxmlformats.org/officeDocument/2006/relationships/slide" Target="/ppt/slides/slide5.xml" Id="R53e9238788db499c" /><Relationship Type="http://schemas.openxmlformats.org/officeDocument/2006/relationships/slide" Target="/ppt/slides/slide6.xml" Id="Raf50466554be428d" /><Relationship Type="http://schemas.openxmlformats.org/officeDocument/2006/relationships/slide" Target="/ppt/slides/slide7.xml" Id="Ra75af77ad3f942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d0618f09d34a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2a6faffbd497b" /><Relationship Type="http://schemas.openxmlformats.org/officeDocument/2006/relationships/theme" Target="/ppt/slideMasters/theme/theme1.xml" Id="R0ba8d447185e41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52a6faffbd49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3c1a0520e4d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add31af0946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ae25cf13343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5a0b02e4441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97101465044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88c803fdc42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3a0d2b5b945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SEKLA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SEKLA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93 600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−528 378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18 219 094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145 586 454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160 269 133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FLÅTTEN SVEIN ARNE  –  83,3 %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FLÅTTEN SVEIN ARNE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Skaustranda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988 939 978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SEKLA AS</a:t>
            </a:r>
          </a:p>
        </p:txBody>
      </p:sp>
    </p:spTree>
  </p:cSld>
  <p:clrMapOvr>
    <a:masterClrMapping xmlns:a="http://schemas.openxmlformats.org/drawingml/2006/main"/>
  </p:clrMapOvr>
</p:sld>
</file>