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2eba87ac8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da083a5a34cd4"/>
  </p:sldMasterIdLst>
  <p:sldIdLst>
    <p:sldId xmlns:r="http://schemas.openxmlformats.org/officeDocument/2006/relationships" id="256" r:id="R3787c3f400534c90"/>
    <p:sldId xmlns:r="http://schemas.openxmlformats.org/officeDocument/2006/relationships" id="257" r:id="R9b102e9d31da4096"/>
    <p:sldId xmlns:r="http://schemas.openxmlformats.org/officeDocument/2006/relationships" id="258" r:id="R9d7ced9ada714d63"/>
    <p:sldId xmlns:r="http://schemas.openxmlformats.org/officeDocument/2006/relationships" id="259" r:id="Rd3ba2d7468d845be"/>
    <p:sldId xmlns:r="http://schemas.openxmlformats.org/officeDocument/2006/relationships" id="260" r:id="R28cb69d353fb4c7f"/>
    <p:sldId xmlns:r="http://schemas.openxmlformats.org/officeDocument/2006/relationships" id="261" r:id="R7edb7f8cb82e4a6a"/>
    <p:sldId xmlns:r="http://schemas.openxmlformats.org/officeDocument/2006/relationships" id="262" r:id="Ra13596c4916c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da083a5a34cd4" /><Relationship Type="http://schemas.openxmlformats.org/officeDocument/2006/relationships/slide" Target="/ppt/slides/slide1.xml" Id="R3787c3f400534c90" /><Relationship Type="http://schemas.openxmlformats.org/officeDocument/2006/relationships/slide" Target="/ppt/slides/slide2.xml" Id="R9b102e9d31da4096" /><Relationship Type="http://schemas.openxmlformats.org/officeDocument/2006/relationships/slide" Target="/ppt/slides/slide3.xml" Id="R9d7ced9ada714d63" /><Relationship Type="http://schemas.openxmlformats.org/officeDocument/2006/relationships/slide" Target="/ppt/slides/slide4.xml" Id="Rd3ba2d7468d845be" /><Relationship Type="http://schemas.openxmlformats.org/officeDocument/2006/relationships/slide" Target="/ppt/slides/slide5.xml" Id="R28cb69d353fb4c7f" /><Relationship Type="http://schemas.openxmlformats.org/officeDocument/2006/relationships/slide" Target="/ppt/slides/slide6.xml" Id="R7edb7f8cb82e4a6a" /><Relationship Type="http://schemas.openxmlformats.org/officeDocument/2006/relationships/slide" Target="/ppt/slides/slide7.xml" Id="Ra13596c4916c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be41feaef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125dbd8a2448d" /><Relationship Type="http://schemas.openxmlformats.org/officeDocument/2006/relationships/theme" Target="/ppt/slideMasters/theme/theme1.xml" Id="R6c91410d51a6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125dbd8a2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c7927085a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90cdc3e18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9e69fe8e148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046ca18048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181a508b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a3bb01bab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b628c2c2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EGIL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KARL ANDREAS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SVEIN KOLØEN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KOLØEN JUSTINE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