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151c64cc9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5212420d1498b"/>
  </p:sldMasterIdLst>
  <p:sldIdLst>
    <p:sldId xmlns:r="http://schemas.openxmlformats.org/officeDocument/2006/relationships" id="256" r:id="R58472963d89e4fad"/>
    <p:sldId xmlns:r="http://schemas.openxmlformats.org/officeDocument/2006/relationships" id="257" r:id="R56b5f9ac9e084b3a"/>
    <p:sldId xmlns:r="http://schemas.openxmlformats.org/officeDocument/2006/relationships" id="258" r:id="R5feaad6920d94ac8"/>
    <p:sldId xmlns:r="http://schemas.openxmlformats.org/officeDocument/2006/relationships" id="259" r:id="R4a7affbe90ee492e"/>
    <p:sldId xmlns:r="http://schemas.openxmlformats.org/officeDocument/2006/relationships" id="260" r:id="R64034473bf6441b6"/>
    <p:sldId xmlns:r="http://schemas.openxmlformats.org/officeDocument/2006/relationships" id="261" r:id="Rbffb9c8f52b54da6"/>
    <p:sldId xmlns:r="http://schemas.openxmlformats.org/officeDocument/2006/relationships" id="262" r:id="R787ae550c05d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5212420d1498b" /><Relationship Type="http://schemas.openxmlformats.org/officeDocument/2006/relationships/slide" Target="/ppt/slides/slide1.xml" Id="R58472963d89e4fad" /><Relationship Type="http://schemas.openxmlformats.org/officeDocument/2006/relationships/slide" Target="/ppt/slides/slide2.xml" Id="R56b5f9ac9e084b3a" /><Relationship Type="http://schemas.openxmlformats.org/officeDocument/2006/relationships/slide" Target="/ppt/slides/slide3.xml" Id="R5feaad6920d94ac8" /><Relationship Type="http://schemas.openxmlformats.org/officeDocument/2006/relationships/slide" Target="/ppt/slides/slide4.xml" Id="R4a7affbe90ee492e" /><Relationship Type="http://schemas.openxmlformats.org/officeDocument/2006/relationships/slide" Target="/ppt/slides/slide5.xml" Id="R64034473bf6441b6" /><Relationship Type="http://schemas.openxmlformats.org/officeDocument/2006/relationships/slide" Target="/ppt/slides/slide6.xml" Id="Rbffb9c8f52b54da6" /><Relationship Type="http://schemas.openxmlformats.org/officeDocument/2006/relationships/slide" Target="/ppt/slides/slide7.xml" Id="R787ae550c05d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055a5e495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0a04ad2844621" /><Relationship Type="http://schemas.openxmlformats.org/officeDocument/2006/relationships/theme" Target="/ppt/slideMasters/theme/theme1.xml" Id="R5cf40de460d5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e0a04ad284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ebfc8b953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492c1b31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e48c48981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4b24278c1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7e19b78aa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d40814c4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3b4bf8715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&amp;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6 840 344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MAGNAR ØVERLIER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M Øverlier, Gammevegen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988 922 358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