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453b67026f46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59f45ad0f24b2d"/>
  </p:sldMasterIdLst>
  <p:sldIdLst>
    <p:sldId xmlns:r="http://schemas.openxmlformats.org/officeDocument/2006/relationships" id="256" r:id="Rd6b6f30ed4584bd4"/>
    <p:sldId xmlns:r="http://schemas.openxmlformats.org/officeDocument/2006/relationships" id="257" r:id="R00b883374b3647c4"/>
    <p:sldId xmlns:r="http://schemas.openxmlformats.org/officeDocument/2006/relationships" id="258" r:id="R15f5f0ef851443c6"/>
    <p:sldId xmlns:r="http://schemas.openxmlformats.org/officeDocument/2006/relationships" id="259" r:id="R2255daf3b111454f"/>
    <p:sldId xmlns:r="http://schemas.openxmlformats.org/officeDocument/2006/relationships" id="260" r:id="R2b9937c1ca1a46d1"/>
    <p:sldId xmlns:r="http://schemas.openxmlformats.org/officeDocument/2006/relationships" id="261" r:id="Ra28ccb76358d48d7"/>
    <p:sldId xmlns:r="http://schemas.openxmlformats.org/officeDocument/2006/relationships" id="262" r:id="Ref5e20a1fa6e44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59f45ad0f24b2d" /><Relationship Type="http://schemas.openxmlformats.org/officeDocument/2006/relationships/slide" Target="/ppt/slides/slide1.xml" Id="Rd6b6f30ed4584bd4" /><Relationship Type="http://schemas.openxmlformats.org/officeDocument/2006/relationships/slide" Target="/ppt/slides/slide2.xml" Id="R00b883374b3647c4" /><Relationship Type="http://schemas.openxmlformats.org/officeDocument/2006/relationships/slide" Target="/ppt/slides/slide3.xml" Id="R15f5f0ef851443c6" /><Relationship Type="http://schemas.openxmlformats.org/officeDocument/2006/relationships/slide" Target="/ppt/slides/slide4.xml" Id="R2255daf3b111454f" /><Relationship Type="http://schemas.openxmlformats.org/officeDocument/2006/relationships/slide" Target="/ppt/slides/slide5.xml" Id="R2b9937c1ca1a46d1" /><Relationship Type="http://schemas.openxmlformats.org/officeDocument/2006/relationships/slide" Target="/ppt/slides/slide6.xml" Id="Ra28ccb76358d48d7" /><Relationship Type="http://schemas.openxmlformats.org/officeDocument/2006/relationships/slide" Target="/ppt/slides/slide7.xml" Id="Ref5e20a1fa6e44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732819ba6644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7ba7fa9074dd5" /><Relationship Type="http://schemas.openxmlformats.org/officeDocument/2006/relationships/theme" Target="/ppt/slideMasters/theme/theme1.xml" Id="Rb40cc74613de48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c7ba7fa9074d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ce3a44f0e45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9e31ff03647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ef44daa924a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a21c5c0dc43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3e82038d04c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7fecdf64f46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6e0c32c574b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HOLLØKKEN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HOLLØKKEN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HOLLØKKEN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HOLLØKKEN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HOLLØKKEN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HOLLØKKEN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2 531 745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2 569 815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HOLLØKKEN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HOLLØKKEN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HOLLØKKEN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H0702, Lille Bislett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988 919 373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HOLLØKKEN INVEST AS</a:t>
            </a:r>
          </a:p>
        </p:txBody>
      </p:sp>
    </p:spTree>
  </p:cSld>
  <p:clrMapOvr>
    <a:masterClrMapping xmlns:a="http://schemas.openxmlformats.org/drawingml/2006/main"/>
  </p:clrMapOvr>
</p:sld>
</file>