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36d087c5554c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4aa72dae154a4b"/>
  </p:sldMasterIdLst>
  <p:sldIdLst>
    <p:sldId xmlns:r="http://schemas.openxmlformats.org/officeDocument/2006/relationships" id="256" r:id="Rc2f7b5cabcbe4d78"/>
    <p:sldId xmlns:r="http://schemas.openxmlformats.org/officeDocument/2006/relationships" id="257" r:id="R41b8c8955cda4383"/>
    <p:sldId xmlns:r="http://schemas.openxmlformats.org/officeDocument/2006/relationships" id="258" r:id="R9b0e02fa009f4809"/>
    <p:sldId xmlns:r="http://schemas.openxmlformats.org/officeDocument/2006/relationships" id="259" r:id="Rc4cb4888fd864c72"/>
    <p:sldId xmlns:r="http://schemas.openxmlformats.org/officeDocument/2006/relationships" id="260" r:id="R906ef47bf7104efe"/>
    <p:sldId xmlns:r="http://schemas.openxmlformats.org/officeDocument/2006/relationships" id="261" r:id="Rf492da6a810d4e58"/>
    <p:sldId xmlns:r="http://schemas.openxmlformats.org/officeDocument/2006/relationships" id="262" r:id="R320e79ef068848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4aa72dae154a4b" /><Relationship Type="http://schemas.openxmlformats.org/officeDocument/2006/relationships/slide" Target="/ppt/slides/slide1.xml" Id="Rc2f7b5cabcbe4d78" /><Relationship Type="http://schemas.openxmlformats.org/officeDocument/2006/relationships/slide" Target="/ppt/slides/slide2.xml" Id="R41b8c8955cda4383" /><Relationship Type="http://schemas.openxmlformats.org/officeDocument/2006/relationships/slide" Target="/ppt/slides/slide3.xml" Id="R9b0e02fa009f4809" /><Relationship Type="http://schemas.openxmlformats.org/officeDocument/2006/relationships/slide" Target="/ppt/slides/slide4.xml" Id="Rc4cb4888fd864c72" /><Relationship Type="http://schemas.openxmlformats.org/officeDocument/2006/relationships/slide" Target="/ppt/slides/slide5.xml" Id="R906ef47bf7104efe" /><Relationship Type="http://schemas.openxmlformats.org/officeDocument/2006/relationships/slide" Target="/ppt/slides/slide6.xml" Id="Rf492da6a810d4e58" /><Relationship Type="http://schemas.openxmlformats.org/officeDocument/2006/relationships/slide" Target="/ppt/slides/slide7.xml" Id="R320e79ef068848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a54508e59c49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46ef7022245d2" /><Relationship Type="http://schemas.openxmlformats.org/officeDocument/2006/relationships/theme" Target="/ppt/slideMasters/theme/theme1.xml" Id="R498bc1ecb76248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d46ef7022245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ee148015541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b11629ae848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1855c07ad42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02f4e3bd844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8c7323c9741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1658d570348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5503e83ec41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AMALIE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−160 156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6 481 733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48 032 032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68 319 440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NÆSHEIM RANDI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988 915 394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