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877f27573e40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0419561a434080"/>
  </p:sldMasterIdLst>
  <p:sldIdLst>
    <p:sldId xmlns:r="http://schemas.openxmlformats.org/officeDocument/2006/relationships" id="256" r:id="R8c6a8be8cb024aa8"/>
    <p:sldId xmlns:r="http://schemas.openxmlformats.org/officeDocument/2006/relationships" id="257" r:id="Rb72e68de951f4bae"/>
    <p:sldId xmlns:r="http://schemas.openxmlformats.org/officeDocument/2006/relationships" id="258" r:id="R1185a5d868c04848"/>
    <p:sldId xmlns:r="http://schemas.openxmlformats.org/officeDocument/2006/relationships" id="259" r:id="R7dca1190cb44454f"/>
    <p:sldId xmlns:r="http://schemas.openxmlformats.org/officeDocument/2006/relationships" id="260" r:id="R3a8fcb8a1f3b4733"/>
    <p:sldId xmlns:r="http://schemas.openxmlformats.org/officeDocument/2006/relationships" id="261" r:id="R8f4c1162c779456a"/>
    <p:sldId xmlns:r="http://schemas.openxmlformats.org/officeDocument/2006/relationships" id="262" r:id="Rd721f88de91346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0419561a434080" /><Relationship Type="http://schemas.openxmlformats.org/officeDocument/2006/relationships/slide" Target="/ppt/slides/slide1.xml" Id="R8c6a8be8cb024aa8" /><Relationship Type="http://schemas.openxmlformats.org/officeDocument/2006/relationships/slide" Target="/ppt/slides/slide2.xml" Id="Rb72e68de951f4bae" /><Relationship Type="http://schemas.openxmlformats.org/officeDocument/2006/relationships/slide" Target="/ppt/slides/slide3.xml" Id="R1185a5d868c04848" /><Relationship Type="http://schemas.openxmlformats.org/officeDocument/2006/relationships/slide" Target="/ppt/slides/slide4.xml" Id="R7dca1190cb44454f" /><Relationship Type="http://schemas.openxmlformats.org/officeDocument/2006/relationships/slide" Target="/ppt/slides/slide5.xml" Id="R3a8fcb8a1f3b4733" /><Relationship Type="http://schemas.openxmlformats.org/officeDocument/2006/relationships/slide" Target="/ppt/slides/slide6.xml" Id="R8f4c1162c779456a" /><Relationship Type="http://schemas.openxmlformats.org/officeDocument/2006/relationships/slide" Target="/ppt/slides/slide7.xml" Id="Rd721f88de91346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2d77c410b54a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11600cdd74785" /><Relationship Type="http://schemas.openxmlformats.org/officeDocument/2006/relationships/theme" Target="/ppt/slideMasters/theme/theme1.xml" Id="R77416bbe0eaf48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e11600cdd747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4d8c0965d4b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60b33e3dd40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dbd6ead3b4d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e6d1d6e3247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95106b9464d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ca2e39ea049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5f992c43b48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STOKKEDAMMEN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STOKKEDAMMEN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−198 165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28 822 670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159 500 225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170 613 038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CHRISTIAN FREDERIK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HØGÅSLIA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KOLSÅSTOPPEN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LEVREBEKKEN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CHRISTIAN FREDERIK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988 915 114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