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6e62c1c1049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2b85ef88574245"/>
  </p:sldMasterIdLst>
  <p:sldIdLst>
    <p:sldId xmlns:r="http://schemas.openxmlformats.org/officeDocument/2006/relationships" id="256" r:id="R4cd53a200fcb4db5"/>
    <p:sldId xmlns:r="http://schemas.openxmlformats.org/officeDocument/2006/relationships" id="257" r:id="R74189e9b7a644fa8"/>
    <p:sldId xmlns:r="http://schemas.openxmlformats.org/officeDocument/2006/relationships" id="258" r:id="R3c9a51e9b7774ab3"/>
    <p:sldId xmlns:r="http://schemas.openxmlformats.org/officeDocument/2006/relationships" id="259" r:id="R0d59d856b932477c"/>
    <p:sldId xmlns:r="http://schemas.openxmlformats.org/officeDocument/2006/relationships" id="260" r:id="R44ce72c10f314b3a"/>
    <p:sldId xmlns:r="http://schemas.openxmlformats.org/officeDocument/2006/relationships" id="261" r:id="R7158f3410318482f"/>
    <p:sldId xmlns:r="http://schemas.openxmlformats.org/officeDocument/2006/relationships" id="262" r:id="R070834b6408f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b85ef88574245" /><Relationship Type="http://schemas.openxmlformats.org/officeDocument/2006/relationships/slide" Target="/ppt/slides/slide1.xml" Id="R4cd53a200fcb4db5" /><Relationship Type="http://schemas.openxmlformats.org/officeDocument/2006/relationships/slide" Target="/ppt/slides/slide2.xml" Id="R74189e9b7a644fa8" /><Relationship Type="http://schemas.openxmlformats.org/officeDocument/2006/relationships/slide" Target="/ppt/slides/slide3.xml" Id="R3c9a51e9b7774ab3" /><Relationship Type="http://schemas.openxmlformats.org/officeDocument/2006/relationships/slide" Target="/ppt/slides/slide4.xml" Id="R0d59d856b932477c" /><Relationship Type="http://schemas.openxmlformats.org/officeDocument/2006/relationships/slide" Target="/ppt/slides/slide5.xml" Id="R44ce72c10f314b3a" /><Relationship Type="http://schemas.openxmlformats.org/officeDocument/2006/relationships/slide" Target="/ppt/slides/slide6.xml" Id="R7158f3410318482f" /><Relationship Type="http://schemas.openxmlformats.org/officeDocument/2006/relationships/slide" Target="/ppt/slides/slide7.xml" Id="R070834b6408f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81066977849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24e1e99d46df" /><Relationship Type="http://schemas.openxmlformats.org/officeDocument/2006/relationships/theme" Target="/ppt/slideMasters/theme/theme1.xml" Id="Rc07bc8460c06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f24e1e99d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8eabd509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99a471631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176cb07db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12d94f954e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8883ec75a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a058a1ca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d4c86b4d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19 517 781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141 131 733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141 879 494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51,9 %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SIXTEN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RAGNVALD BROR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MILLA INVESTMENT AS</a:t>
            </a:r>
          </a:p>
        </p:txBody>
      </p:sp>
    </p:spTree>
  </p:cSld>
  <p:clrMapOvr>
    <a:masterClrMapping xmlns:a="http://schemas.openxmlformats.org/drawingml/2006/main"/>
  </p:clrMapOvr>
</p:sld>
</file>