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15b16a46f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d5080845e413a"/>
  </p:sldMasterIdLst>
  <p:sldIdLst>
    <p:sldId xmlns:r="http://schemas.openxmlformats.org/officeDocument/2006/relationships" id="256" r:id="Rcfceca456e224a08"/>
    <p:sldId xmlns:r="http://schemas.openxmlformats.org/officeDocument/2006/relationships" id="257" r:id="R257f4b99995b49c8"/>
    <p:sldId xmlns:r="http://schemas.openxmlformats.org/officeDocument/2006/relationships" id="258" r:id="R387a1c42db484dce"/>
    <p:sldId xmlns:r="http://schemas.openxmlformats.org/officeDocument/2006/relationships" id="259" r:id="R055c99d80028439a"/>
    <p:sldId xmlns:r="http://schemas.openxmlformats.org/officeDocument/2006/relationships" id="260" r:id="R5517d5da11554345"/>
    <p:sldId xmlns:r="http://schemas.openxmlformats.org/officeDocument/2006/relationships" id="261" r:id="R111a9235a62b4c71"/>
    <p:sldId xmlns:r="http://schemas.openxmlformats.org/officeDocument/2006/relationships" id="262" r:id="R3956111b91ba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5080845e413a" /><Relationship Type="http://schemas.openxmlformats.org/officeDocument/2006/relationships/slide" Target="/ppt/slides/slide1.xml" Id="Rcfceca456e224a08" /><Relationship Type="http://schemas.openxmlformats.org/officeDocument/2006/relationships/slide" Target="/ppt/slides/slide2.xml" Id="R257f4b99995b49c8" /><Relationship Type="http://schemas.openxmlformats.org/officeDocument/2006/relationships/slide" Target="/ppt/slides/slide3.xml" Id="R387a1c42db484dce" /><Relationship Type="http://schemas.openxmlformats.org/officeDocument/2006/relationships/slide" Target="/ppt/slides/slide4.xml" Id="R055c99d80028439a" /><Relationship Type="http://schemas.openxmlformats.org/officeDocument/2006/relationships/slide" Target="/ppt/slides/slide5.xml" Id="R5517d5da11554345" /><Relationship Type="http://schemas.openxmlformats.org/officeDocument/2006/relationships/slide" Target="/ppt/slides/slide6.xml" Id="R111a9235a62b4c71" /><Relationship Type="http://schemas.openxmlformats.org/officeDocument/2006/relationships/slide" Target="/ppt/slides/slide7.xml" Id="R3956111b91ba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7c2dfe1f9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0912d5964e8e" /><Relationship Type="http://schemas.openxmlformats.org/officeDocument/2006/relationships/theme" Target="/ppt/slideMasters/theme/theme1.xml" Id="R5a210160bc26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50912d596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fceb3ff7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9b5a8a80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0b3b8e878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abb78cb8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cb89c22d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ae695ae6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ab6d297d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9 306 743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58 515 498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58 541 699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TOLL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TOLL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Torbjørn Toll, Magnus Johansens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53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