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ad6a7b79d146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82ae68a0540af"/>
  </p:sldMasterIdLst>
  <p:sldIdLst>
    <p:sldId xmlns:r="http://schemas.openxmlformats.org/officeDocument/2006/relationships" id="256" r:id="R6fda55a255054f9a"/>
    <p:sldId xmlns:r="http://schemas.openxmlformats.org/officeDocument/2006/relationships" id="257" r:id="R5efa571fd72c4e4c"/>
    <p:sldId xmlns:r="http://schemas.openxmlformats.org/officeDocument/2006/relationships" id="258" r:id="Re1fbd742f9ff42a8"/>
    <p:sldId xmlns:r="http://schemas.openxmlformats.org/officeDocument/2006/relationships" id="259" r:id="R89b30fabddb94447"/>
    <p:sldId xmlns:r="http://schemas.openxmlformats.org/officeDocument/2006/relationships" id="260" r:id="R2abcb030aed44d39"/>
    <p:sldId xmlns:r="http://schemas.openxmlformats.org/officeDocument/2006/relationships" id="261" r:id="Rf1a6179222154f2b"/>
    <p:sldId xmlns:r="http://schemas.openxmlformats.org/officeDocument/2006/relationships" id="262" r:id="R9889e131b067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82ae68a0540af" /><Relationship Type="http://schemas.openxmlformats.org/officeDocument/2006/relationships/slide" Target="/ppt/slides/slide1.xml" Id="R6fda55a255054f9a" /><Relationship Type="http://schemas.openxmlformats.org/officeDocument/2006/relationships/slide" Target="/ppt/slides/slide2.xml" Id="R5efa571fd72c4e4c" /><Relationship Type="http://schemas.openxmlformats.org/officeDocument/2006/relationships/slide" Target="/ppt/slides/slide3.xml" Id="Re1fbd742f9ff42a8" /><Relationship Type="http://schemas.openxmlformats.org/officeDocument/2006/relationships/slide" Target="/ppt/slides/slide4.xml" Id="R89b30fabddb94447" /><Relationship Type="http://schemas.openxmlformats.org/officeDocument/2006/relationships/slide" Target="/ppt/slides/slide5.xml" Id="R2abcb030aed44d39" /><Relationship Type="http://schemas.openxmlformats.org/officeDocument/2006/relationships/slide" Target="/ppt/slides/slide6.xml" Id="Rf1a6179222154f2b" /><Relationship Type="http://schemas.openxmlformats.org/officeDocument/2006/relationships/slide" Target="/ppt/slides/slide7.xml" Id="R9889e131b067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c8756eab6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bdce3aea24857" /><Relationship Type="http://schemas.openxmlformats.org/officeDocument/2006/relationships/theme" Target="/ppt/slideMasters/theme/theme1.xml" Id="R229a3b73c35c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fbdce3aea248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bc64c518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d503b3397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64c0d0ed142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31139fc7f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c3f1fe2e5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7bb4ea292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02ec274dc45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 VISUAL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 VISUAL SOLUTIONS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ARNE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Nygårdsvegen 158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info@bbvisuals.no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www.bbvisuals.no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 VISUAL SOLUTIONS AS</a:t>
            </a:r>
          </a:p>
        </p:txBody>
      </p:sp>
    </p:spTree>
  </p:cSld>
  <p:clrMapOvr>
    <a:masterClrMapping xmlns:a="http://schemas.openxmlformats.org/drawingml/2006/main"/>
  </p:clrMapOvr>
</p:sld>
</file>