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617de1c21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7219e17fb4697"/>
  </p:sldMasterIdLst>
  <p:sldIdLst>
    <p:sldId xmlns:r="http://schemas.openxmlformats.org/officeDocument/2006/relationships" id="256" r:id="R4e00ea46992f47c6"/>
    <p:sldId xmlns:r="http://schemas.openxmlformats.org/officeDocument/2006/relationships" id="257" r:id="R311f88c61b4e4a42"/>
    <p:sldId xmlns:r="http://schemas.openxmlformats.org/officeDocument/2006/relationships" id="258" r:id="Rbdcc160196024755"/>
    <p:sldId xmlns:r="http://schemas.openxmlformats.org/officeDocument/2006/relationships" id="259" r:id="R7299551d32b94ebb"/>
    <p:sldId xmlns:r="http://schemas.openxmlformats.org/officeDocument/2006/relationships" id="260" r:id="R3673589483af48b6"/>
    <p:sldId xmlns:r="http://schemas.openxmlformats.org/officeDocument/2006/relationships" id="261" r:id="R906f69679dca4c99"/>
    <p:sldId xmlns:r="http://schemas.openxmlformats.org/officeDocument/2006/relationships" id="262" r:id="R358d551780d7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7219e17fb4697" /><Relationship Type="http://schemas.openxmlformats.org/officeDocument/2006/relationships/slide" Target="/ppt/slides/slide1.xml" Id="R4e00ea46992f47c6" /><Relationship Type="http://schemas.openxmlformats.org/officeDocument/2006/relationships/slide" Target="/ppt/slides/slide2.xml" Id="R311f88c61b4e4a42" /><Relationship Type="http://schemas.openxmlformats.org/officeDocument/2006/relationships/slide" Target="/ppt/slides/slide3.xml" Id="Rbdcc160196024755" /><Relationship Type="http://schemas.openxmlformats.org/officeDocument/2006/relationships/slide" Target="/ppt/slides/slide4.xml" Id="R7299551d32b94ebb" /><Relationship Type="http://schemas.openxmlformats.org/officeDocument/2006/relationships/slide" Target="/ppt/slides/slide5.xml" Id="R3673589483af48b6" /><Relationship Type="http://schemas.openxmlformats.org/officeDocument/2006/relationships/slide" Target="/ppt/slides/slide6.xml" Id="R906f69679dca4c99" /><Relationship Type="http://schemas.openxmlformats.org/officeDocument/2006/relationships/slide" Target="/ppt/slides/slide7.xml" Id="R358d551780d7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cc3765f7b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7b7855a345b5" /><Relationship Type="http://schemas.openxmlformats.org/officeDocument/2006/relationships/theme" Target="/ppt/slideMasters/theme/theme1.xml" Id="R0c69836a857c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e7b7855a3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1fab09b6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312c29af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9b333cf4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2893236d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13f40093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c00fc959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335ed54fa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