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96faedce0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59a88c1fe401f"/>
  </p:sldMasterIdLst>
  <p:sldIdLst>
    <p:sldId xmlns:r="http://schemas.openxmlformats.org/officeDocument/2006/relationships" id="256" r:id="Rc044f574ee044329"/>
    <p:sldId xmlns:r="http://schemas.openxmlformats.org/officeDocument/2006/relationships" id="257" r:id="R7678034aaf0c46fc"/>
    <p:sldId xmlns:r="http://schemas.openxmlformats.org/officeDocument/2006/relationships" id="258" r:id="R9a9ed2ca708e4ff8"/>
    <p:sldId xmlns:r="http://schemas.openxmlformats.org/officeDocument/2006/relationships" id="259" r:id="Rfbddbb76c89f40e2"/>
    <p:sldId xmlns:r="http://schemas.openxmlformats.org/officeDocument/2006/relationships" id="260" r:id="R7850996e34024dd8"/>
    <p:sldId xmlns:r="http://schemas.openxmlformats.org/officeDocument/2006/relationships" id="261" r:id="R655dd4c6a0884601"/>
    <p:sldId xmlns:r="http://schemas.openxmlformats.org/officeDocument/2006/relationships" id="262" r:id="R1a4f90f8b07d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59a88c1fe401f" /><Relationship Type="http://schemas.openxmlformats.org/officeDocument/2006/relationships/slide" Target="/ppt/slides/slide1.xml" Id="Rc044f574ee044329" /><Relationship Type="http://schemas.openxmlformats.org/officeDocument/2006/relationships/slide" Target="/ppt/slides/slide2.xml" Id="R7678034aaf0c46fc" /><Relationship Type="http://schemas.openxmlformats.org/officeDocument/2006/relationships/slide" Target="/ppt/slides/slide3.xml" Id="R9a9ed2ca708e4ff8" /><Relationship Type="http://schemas.openxmlformats.org/officeDocument/2006/relationships/slide" Target="/ppt/slides/slide4.xml" Id="Rfbddbb76c89f40e2" /><Relationship Type="http://schemas.openxmlformats.org/officeDocument/2006/relationships/slide" Target="/ppt/slides/slide5.xml" Id="R7850996e34024dd8" /><Relationship Type="http://schemas.openxmlformats.org/officeDocument/2006/relationships/slide" Target="/ppt/slides/slide6.xml" Id="R655dd4c6a0884601" /><Relationship Type="http://schemas.openxmlformats.org/officeDocument/2006/relationships/slide" Target="/ppt/slides/slide7.xml" Id="R1a4f90f8b07d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067df3f2d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f291294249fe" /><Relationship Type="http://schemas.openxmlformats.org/officeDocument/2006/relationships/theme" Target="/ppt/slideMasters/theme/theme1.xml" Id="Rb04882f63bcd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4f2912942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21db74e2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f1c5a169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0f8396d5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31f639f41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bc0ab613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32b251155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3a5730016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