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569fbbb58f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801140c054905"/>
  </p:sldMasterIdLst>
  <p:sldIdLst>
    <p:sldId xmlns:r="http://schemas.openxmlformats.org/officeDocument/2006/relationships" id="256" r:id="R124c248d0f74481a"/>
    <p:sldId xmlns:r="http://schemas.openxmlformats.org/officeDocument/2006/relationships" id="257" r:id="R65f9094a10e34b2f"/>
    <p:sldId xmlns:r="http://schemas.openxmlformats.org/officeDocument/2006/relationships" id="258" r:id="R81daafbe8d324815"/>
    <p:sldId xmlns:r="http://schemas.openxmlformats.org/officeDocument/2006/relationships" id="259" r:id="R5d9a799dd5204c4d"/>
    <p:sldId xmlns:r="http://schemas.openxmlformats.org/officeDocument/2006/relationships" id="260" r:id="Rac105dff2bbf4e1c"/>
    <p:sldId xmlns:r="http://schemas.openxmlformats.org/officeDocument/2006/relationships" id="261" r:id="Rc77a0ed03523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801140c054905" /><Relationship Type="http://schemas.openxmlformats.org/officeDocument/2006/relationships/slide" Target="/ppt/slides/slide1.xml" Id="R124c248d0f74481a" /><Relationship Type="http://schemas.openxmlformats.org/officeDocument/2006/relationships/slide" Target="/ppt/slides/slide2.xml" Id="R65f9094a10e34b2f" /><Relationship Type="http://schemas.openxmlformats.org/officeDocument/2006/relationships/slide" Target="/ppt/slides/slide3.xml" Id="R81daafbe8d324815" /><Relationship Type="http://schemas.openxmlformats.org/officeDocument/2006/relationships/slide" Target="/ppt/slides/slide4.xml" Id="R5d9a799dd5204c4d" /><Relationship Type="http://schemas.openxmlformats.org/officeDocument/2006/relationships/slide" Target="/ppt/slides/slide5.xml" Id="Rac105dff2bbf4e1c" /><Relationship Type="http://schemas.openxmlformats.org/officeDocument/2006/relationships/slide" Target="/ppt/slides/slide6.xml" Id="Rc77a0ed03523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88f1cae1a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8883c29a044c4" /><Relationship Type="http://schemas.openxmlformats.org/officeDocument/2006/relationships/theme" Target="/ppt/slideMasters/theme/theme1.xml" Id="R9f699a7eadef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8883c29a044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f9c9b084b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ec3274e59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6d4991293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33f34a01e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ba6f4dfcd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1ae8156a7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