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579cea1d5bf4ca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fd9a0a12ad944c8"/>
  </p:sldMasterIdLst>
  <p:sldIdLst>
    <p:sldId xmlns:r="http://schemas.openxmlformats.org/officeDocument/2006/relationships" id="256" r:id="R6708bb7cd14c44cf"/>
    <p:sldId xmlns:r="http://schemas.openxmlformats.org/officeDocument/2006/relationships" id="257" r:id="R780719b2353f4a7a"/>
    <p:sldId xmlns:r="http://schemas.openxmlformats.org/officeDocument/2006/relationships" id="258" r:id="R3225b086e21746f2"/>
    <p:sldId xmlns:r="http://schemas.openxmlformats.org/officeDocument/2006/relationships" id="259" r:id="R8e8d1a3a9b2542d8"/>
    <p:sldId xmlns:r="http://schemas.openxmlformats.org/officeDocument/2006/relationships" id="260" r:id="R14a46e323fe94d99"/>
    <p:sldId xmlns:r="http://schemas.openxmlformats.org/officeDocument/2006/relationships" id="261" r:id="R8d9e5003e27d465c"/>
    <p:sldId xmlns:r="http://schemas.openxmlformats.org/officeDocument/2006/relationships" id="262" r:id="R3e47810c7eac43a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fd9a0a12ad944c8" /><Relationship Type="http://schemas.openxmlformats.org/officeDocument/2006/relationships/slide" Target="/ppt/slides/slide1.xml" Id="R6708bb7cd14c44cf" /><Relationship Type="http://schemas.openxmlformats.org/officeDocument/2006/relationships/slide" Target="/ppt/slides/slide2.xml" Id="R780719b2353f4a7a" /><Relationship Type="http://schemas.openxmlformats.org/officeDocument/2006/relationships/slide" Target="/ppt/slides/slide3.xml" Id="R3225b086e21746f2" /><Relationship Type="http://schemas.openxmlformats.org/officeDocument/2006/relationships/slide" Target="/ppt/slides/slide4.xml" Id="R8e8d1a3a9b2542d8" /><Relationship Type="http://schemas.openxmlformats.org/officeDocument/2006/relationships/slide" Target="/ppt/slides/slide5.xml" Id="R14a46e323fe94d99" /><Relationship Type="http://schemas.openxmlformats.org/officeDocument/2006/relationships/slide" Target="/ppt/slides/slide6.xml" Id="R8d9e5003e27d465c" /><Relationship Type="http://schemas.openxmlformats.org/officeDocument/2006/relationships/slide" Target="/ppt/slides/slide7.xml" Id="R3e47810c7eac43a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51287a520e94f8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18ff5eecc24e66" /><Relationship Type="http://schemas.openxmlformats.org/officeDocument/2006/relationships/theme" Target="/ppt/slideMasters/theme/theme1.xml" Id="R006373062e47402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518ff5eecc24e6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492754fe0c412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4ce1981e054a7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b7c95d85a9437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ea6e1aaf8a47e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1006d9a378420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44e1fe901446d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e1bc0634ad4df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BODØ REVISJONSKONTOR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BODØ REVISJONSKONTOR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BODØ REVISJONSKONTOR AS ble etablert [år] og holder til i Bodø.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BODØ REVISJONSKONTOR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BODØ REVISJONSKONTOR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BODØ REVISJONSKONTOR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16 175 206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3 676 617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3 324 014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3 613 693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10 185 770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BODØ REVISJONSKONTOR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BAKKEFJELL INVEST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T. A. SVENDSEN INVEST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BODØ REVISJONSKONTOR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Nordstrandveien 65A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8012 Bodø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75 55 17 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firmapost@bodoe-revisjon.no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bodoe-revisjon.no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988 902 527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BODØ REVISJONSKONTOR AS</a:t>
            </a:r>
          </a:p>
        </p:txBody>
      </p:sp>
    </p:spTree>
  </p:cSld>
  <p:clrMapOvr>
    <a:masterClrMapping xmlns:a="http://schemas.openxmlformats.org/drawingml/2006/main"/>
  </p:clrMapOvr>
</p:sld>
</file>