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85f8c7d87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2b0c42405478c"/>
  </p:sldMasterIdLst>
  <p:sldIdLst>
    <p:sldId xmlns:r="http://schemas.openxmlformats.org/officeDocument/2006/relationships" id="256" r:id="Rffe666a0ad4a4d88"/>
    <p:sldId xmlns:r="http://schemas.openxmlformats.org/officeDocument/2006/relationships" id="257" r:id="Rbdc2bf081cd94dcd"/>
    <p:sldId xmlns:r="http://schemas.openxmlformats.org/officeDocument/2006/relationships" id="258" r:id="R070b335edb1c4d17"/>
    <p:sldId xmlns:r="http://schemas.openxmlformats.org/officeDocument/2006/relationships" id="259" r:id="R5bb9da6d3eb44a7c"/>
    <p:sldId xmlns:r="http://schemas.openxmlformats.org/officeDocument/2006/relationships" id="260" r:id="Rb2dad70c3f0d4b84"/>
    <p:sldId xmlns:r="http://schemas.openxmlformats.org/officeDocument/2006/relationships" id="261" r:id="R3719ee970e744461"/>
    <p:sldId xmlns:r="http://schemas.openxmlformats.org/officeDocument/2006/relationships" id="262" r:id="R1199ffb8dfca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2b0c42405478c" /><Relationship Type="http://schemas.openxmlformats.org/officeDocument/2006/relationships/slide" Target="/ppt/slides/slide1.xml" Id="Rffe666a0ad4a4d88" /><Relationship Type="http://schemas.openxmlformats.org/officeDocument/2006/relationships/slide" Target="/ppt/slides/slide2.xml" Id="Rbdc2bf081cd94dcd" /><Relationship Type="http://schemas.openxmlformats.org/officeDocument/2006/relationships/slide" Target="/ppt/slides/slide3.xml" Id="R070b335edb1c4d17" /><Relationship Type="http://schemas.openxmlformats.org/officeDocument/2006/relationships/slide" Target="/ppt/slides/slide4.xml" Id="R5bb9da6d3eb44a7c" /><Relationship Type="http://schemas.openxmlformats.org/officeDocument/2006/relationships/slide" Target="/ppt/slides/slide5.xml" Id="Rb2dad70c3f0d4b84" /><Relationship Type="http://schemas.openxmlformats.org/officeDocument/2006/relationships/slide" Target="/ppt/slides/slide6.xml" Id="R3719ee970e744461" /><Relationship Type="http://schemas.openxmlformats.org/officeDocument/2006/relationships/slide" Target="/ppt/slides/slide7.xml" Id="R1199ffb8dfca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14710af6b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925e93e054922" /><Relationship Type="http://schemas.openxmlformats.org/officeDocument/2006/relationships/theme" Target="/ppt/slideMasters/theme/theme1.xml" Id="R40ec752cc734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925e93e05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cc9ab452c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6af715b18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40490f56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f5581304c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72aaa924c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6c3b07b20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983f2d41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11 792 921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12 037 235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