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695cf4d04440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05e6354f9d40d4"/>
  </p:sldMasterIdLst>
  <p:sldIdLst>
    <p:sldId xmlns:r="http://schemas.openxmlformats.org/officeDocument/2006/relationships" id="256" r:id="Rb1d0d5f1f820408f"/>
    <p:sldId xmlns:r="http://schemas.openxmlformats.org/officeDocument/2006/relationships" id="257" r:id="Rde2c10ce464a4556"/>
    <p:sldId xmlns:r="http://schemas.openxmlformats.org/officeDocument/2006/relationships" id="258" r:id="R54dd54582eed45b3"/>
    <p:sldId xmlns:r="http://schemas.openxmlformats.org/officeDocument/2006/relationships" id="259" r:id="R4eb2b59e24f549e5"/>
    <p:sldId xmlns:r="http://schemas.openxmlformats.org/officeDocument/2006/relationships" id="260" r:id="R2a8331aefbac4a12"/>
    <p:sldId xmlns:r="http://schemas.openxmlformats.org/officeDocument/2006/relationships" id="261" r:id="Rb90b82d2c64741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5e6354f9d40d4" /><Relationship Type="http://schemas.openxmlformats.org/officeDocument/2006/relationships/slide" Target="/ppt/slides/slide1.xml" Id="Rb1d0d5f1f820408f" /><Relationship Type="http://schemas.openxmlformats.org/officeDocument/2006/relationships/slide" Target="/ppt/slides/slide2.xml" Id="Rde2c10ce464a4556" /><Relationship Type="http://schemas.openxmlformats.org/officeDocument/2006/relationships/slide" Target="/ppt/slides/slide3.xml" Id="R54dd54582eed45b3" /><Relationship Type="http://schemas.openxmlformats.org/officeDocument/2006/relationships/slide" Target="/ppt/slides/slide4.xml" Id="R4eb2b59e24f549e5" /><Relationship Type="http://schemas.openxmlformats.org/officeDocument/2006/relationships/slide" Target="/ppt/slides/slide5.xml" Id="R2a8331aefbac4a12" /><Relationship Type="http://schemas.openxmlformats.org/officeDocument/2006/relationships/slide" Target="/ppt/slides/slide6.xml" Id="Rb90b82d2c64741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3b0a07c314d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cae20fd5142a4" /><Relationship Type="http://schemas.openxmlformats.org/officeDocument/2006/relationships/theme" Target="/ppt/slideMasters/theme/theme1.xml" Id="Rb9afeabc7d224a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6cae20fd5142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0bf15000948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9c716e48b4d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267100c0a40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8b2de3acf42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7d28f5a1f4b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6c0a4a88a45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Øvreveien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988 890 898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