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4942342b9641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447c85ad674d7c"/>
  </p:sldMasterIdLst>
  <p:sldIdLst>
    <p:sldId xmlns:r="http://schemas.openxmlformats.org/officeDocument/2006/relationships" id="256" r:id="Rfcd96a83bc244537"/>
    <p:sldId xmlns:r="http://schemas.openxmlformats.org/officeDocument/2006/relationships" id="257" r:id="R2d04f2f8153449ba"/>
    <p:sldId xmlns:r="http://schemas.openxmlformats.org/officeDocument/2006/relationships" id="258" r:id="Rb20124534b9546eb"/>
    <p:sldId xmlns:r="http://schemas.openxmlformats.org/officeDocument/2006/relationships" id="259" r:id="Rdb657997a8064537"/>
    <p:sldId xmlns:r="http://schemas.openxmlformats.org/officeDocument/2006/relationships" id="260" r:id="R3c65dab48aa0405a"/>
    <p:sldId xmlns:r="http://schemas.openxmlformats.org/officeDocument/2006/relationships" id="261" r:id="R3e43bd2e40804382"/>
    <p:sldId xmlns:r="http://schemas.openxmlformats.org/officeDocument/2006/relationships" id="262" r:id="R348d772d96294e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447c85ad674d7c" /><Relationship Type="http://schemas.openxmlformats.org/officeDocument/2006/relationships/slide" Target="/ppt/slides/slide1.xml" Id="Rfcd96a83bc244537" /><Relationship Type="http://schemas.openxmlformats.org/officeDocument/2006/relationships/slide" Target="/ppt/slides/slide2.xml" Id="R2d04f2f8153449ba" /><Relationship Type="http://schemas.openxmlformats.org/officeDocument/2006/relationships/slide" Target="/ppt/slides/slide3.xml" Id="Rb20124534b9546eb" /><Relationship Type="http://schemas.openxmlformats.org/officeDocument/2006/relationships/slide" Target="/ppt/slides/slide4.xml" Id="Rdb657997a8064537" /><Relationship Type="http://schemas.openxmlformats.org/officeDocument/2006/relationships/slide" Target="/ppt/slides/slide5.xml" Id="R3c65dab48aa0405a" /><Relationship Type="http://schemas.openxmlformats.org/officeDocument/2006/relationships/slide" Target="/ppt/slides/slide6.xml" Id="R3e43bd2e40804382" /><Relationship Type="http://schemas.openxmlformats.org/officeDocument/2006/relationships/slide" Target="/ppt/slides/slide7.xml" Id="R348d772d96294e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2fe01e99774a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1ce943820491b" /><Relationship Type="http://schemas.openxmlformats.org/officeDocument/2006/relationships/theme" Target="/ppt/slideMasters/theme/theme1.xml" Id="R4c3c6de8abf44c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71ce94382049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9803526c94d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15a0253bc4d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d1a41a2564d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d26f545f242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3dee5a17d43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58149fa7f42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846522a384e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KRÅTUN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KRÅTUN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KRÅTUN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KRÅTUN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KRÅTUN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KRÅTUN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−3 465 739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15 429 174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255 256 676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256 092 373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KRÅTUN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DRAGESET  –  25,3 %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 DRAGESET  –  25,3 %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DRAGESET  –  25,3 %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BJØRG ØVSTEDAL DRAGESET  –  24,2 %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KRÅTUN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Finnebrekka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30 20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988 890 642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KRÅTUN AS</a:t>
            </a:r>
          </a:p>
        </p:txBody>
      </p:sp>
    </p:spTree>
  </p:cSld>
  <p:clrMapOvr>
    <a:masterClrMapping xmlns:a="http://schemas.openxmlformats.org/drawingml/2006/main"/>
  </p:clrMapOvr>
</p:sld>
</file>