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80fb002cf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d19767cbe3477b"/>
  </p:sldMasterIdLst>
  <p:sldIdLst>
    <p:sldId xmlns:r="http://schemas.openxmlformats.org/officeDocument/2006/relationships" id="256" r:id="R7482d07d8c744585"/>
    <p:sldId xmlns:r="http://schemas.openxmlformats.org/officeDocument/2006/relationships" id="257" r:id="R274fd36cfffe4c0b"/>
    <p:sldId xmlns:r="http://schemas.openxmlformats.org/officeDocument/2006/relationships" id="258" r:id="R70c0ad39814c4ff2"/>
    <p:sldId xmlns:r="http://schemas.openxmlformats.org/officeDocument/2006/relationships" id="259" r:id="R009f9d226a134547"/>
    <p:sldId xmlns:r="http://schemas.openxmlformats.org/officeDocument/2006/relationships" id="260" r:id="R5212b0ee504d4a9f"/>
    <p:sldId xmlns:r="http://schemas.openxmlformats.org/officeDocument/2006/relationships" id="261" r:id="R14b11d7aa5764d0d"/>
    <p:sldId xmlns:r="http://schemas.openxmlformats.org/officeDocument/2006/relationships" id="262" r:id="Rcb2b4bd34f3a45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19767cbe3477b" /><Relationship Type="http://schemas.openxmlformats.org/officeDocument/2006/relationships/slide" Target="/ppt/slides/slide1.xml" Id="R7482d07d8c744585" /><Relationship Type="http://schemas.openxmlformats.org/officeDocument/2006/relationships/slide" Target="/ppt/slides/slide2.xml" Id="R274fd36cfffe4c0b" /><Relationship Type="http://schemas.openxmlformats.org/officeDocument/2006/relationships/slide" Target="/ppt/slides/slide3.xml" Id="R70c0ad39814c4ff2" /><Relationship Type="http://schemas.openxmlformats.org/officeDocument/2006/relationships/slide" Target="/ppt/slides/slide4.xml" Id="R009f9d226a134547" /><Relationship Type="http://schemas.openxmlformats.org/officeDocument/2006/relationships/slide" Target="/ppt/slides/slide5.xml" Id="R5212b0ee504d4a9f" /><Relationship Type="http://schemas.openxmlformats.org/officeDocument/2006/relationships/slide" Target="/ppt/slides/slide6.xml" Id="R14b11d7aa5764d0d" /><Relationship Type="http://schemas.openxmlformats.org/officeDocument/2006/relationships/slide" Target="/ppt/slides/slide7.xml" Id="Rcb2b4bd34f3a45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ed7ab2df0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57c363bcc417f" /><Relationship Type="http://schemas.openxmlformats.org/officeDocument/2006/relationships/theme" Target="/ppt/slideMasters/theme/theme1.xml" Id="R54fd58d03a4b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57c363bcc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518b019e44a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29e524f6c45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65e1c4298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e7d5a82bd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8cb2a4afa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e10c4b2ed48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da46dd997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GULLBAKK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GULLBAKK INVEST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13 484 888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ØYVIND LARS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ØYVIND LARS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Såtehov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988 889 857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