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01c809bc974a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4c185e6d5e4352"/>
  </p:sldMasterIdLst>
  <p:sldIdLst>
    <p:sldId xmlns:r="http://schemas.openxmlformats.org/officeDocument/2006/relationships" id="256" r:id="Ra9e11e92a5624a65"/>
    <p:sldId xmlns:r="http://schemas.openxmlformats.org/officeDocument/2006/relationships" id="257" r:id="Rdc675f7365224830"/>
    <p:sldId xmlns:r="http://schemas.openxmlformats.org/officeDocument/2006/relationships" id="258" r:id="R96777f3a73cd47a9"/>
    <p:sldId xmlns:r="http://schemas.openxmlformats.org/officeDocument/2006/relationships" id="259" r:id="R4bdb9088d4f14f19"/>
    <p:sldId xmlns:r="http://schemas.openxmlformats.org/officeDocument/2006/relationships" id="260" r:id="R0fc90943200b4027"/>
    <p:sldId xmlns:r="http://schemas.openxmlformats.org/officeDocument/2006/relationships" id="261" r:id="Rfd4a9b1757be4a07"/>
    <p:sldId xmlns:r="http://schemas.openxmlformats.org/officeDocument/2006/relationships" id="262" r:id="R6565640d0c834d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c185e6d5e4352" /><Relationship Type="http://schemas.openxmlformats.org/officeDocument/2006/relationships/slide" Target="/ppt/slides/slide1.xml" Id="Ra9e11e92a5624a65" /><Relationship Type="http://schemas.openxmlformats.org/officeDocument/2006/relationships/slide" Target="/ppt/slides/slide2.xml" Id="Rdc675f7365224830" /><Relationship Type="http://schemas.openxmlformats.org/officeDocument/2006/relationships/slide" Target="/ppt/slides/slide3.xml" Id="R96777f3a73cd47a9" /><Relationship Type="http://schemas.openxmlformats.org/officeDocument/2006/relationships/slide" Target="/ppt/slides/slide4.xml" Id="R4bdb9088d4f14f19" /><Relationship Type="http://schemas.openxmlformats.org/officeDocument/2006/relationships/slide" Target="/ppt/slides/slide5.xml" Id="R0fc90943200b4027" /><Relationship Type="http://schemas.openxmlformats.org/officeDocument/2006/relationships/slide" Target="/ppt/slides/slide6.xml" Id="Rfd4a9b1757be4a07" /><Relationship Type="http://schemas.openxmlformats.org/officeDocument/2006/relationships/slide" Target="/ppt/slides/slide7.xml" Id="R6565640d0c834d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e0fd6250e4d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43bcda8824e49" /><Relationship Type="http://schemas.openxmlformats.org/officeDocument/2006/relationships/theme" Target="/ppt/slideMasters/theme/theme1.xml" Id="R716be7af17bc45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443bcda8824e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cc03e32b74e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798f8c8934a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c04a984fb48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9404706ea4d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d98a0b0c44d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a8cfa320e44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9115dff7842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DATSUR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DATSUR AS ble etablert [år] og holder til i Sponvika.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1 543 436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7 897 897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8 975 937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RUSTAD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Korterødveien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1794 Sponvika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988 879 738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