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87295e0a6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5f490876347f9"/>
  </p:sldMasterIdLst>
  <p:sldIdLst>
    <p:sldId xmlns:r="http://schemas.openxmlformats.org/officeDocument/2006/relationships" id="256" r:id="R87489d4ab389443a"/>
    <p:sldId xmlns:r="http://schemas.openxmlformats.org/officeDocument/2006/relationships" id="257" r:id="Rdffe284e093544e9"/>
    <p:sldId xmlns:r="http://schemas.openxmlformats.org/officeDocument/2006/relationships" id="258" r:id="Rcc2a256b748148e5"/>
    <p:sldId xmlns:r="http://schemas.openxmlformats.org/officeDocument/2006/relationships" id="259" r:id="R6997c21cf3114356"/>
    <p:sldId xmlns:r="http://schemas.openxmlformats.org/officeDocument/2006/relationships" id="260" r:id="Rd455d6976a404c1e"/>
    <p:sldId xmlns:r="http://schemas.openxmlformats.org/officeDocument/2006/relationships" id="261" r:id="R9de95d1b25644f9a"/>
    <p:sldId xmlns:r="http://schemas.openxmlformats.org/officeDocument/2006/relationships" id="262" r:id="R8357a1a8d33b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5f490876347f9" /><Relationship Type="http://schemas.openxmlformats.org/officeDocument/2006/relationships/slide" Target="/ppt/slides/slide1.xml" Id="R87489d4ab389443a" /><Relationship Type="http://schemas.openxmlformats.org/officeDocument/2006/relationships/slide" Target="/ppt/slides/slide2.xml" Id="Rdffe284e093544e9" /><Relationship Type="http://schemas.openxmlformats.org/officeDocument/2006/relationships/slide" Target="/ppt/slides/slide3.xml" Id="Rcc2a256b748148e5" /><Relationship Type="http://schemas.openxmlformats.org/officeDocument/2006/relationships/slide" Target="/ppt/slides/slide4.xml" Id="R6997c21cf3114356" /><Relationship Type="http://schemas.openxmlformats.org/officeDocument/2006/relationships/slide" Target="/ppt/slides/slide5.xml" Id="Rd455d6976a404c1e" /><Relationship Type="http://schemas.openxmlformats.org/officeDocument/2006/relationships/slide" Target="/ppt/slides/slide6.xml" Id="R9de95d1b25644f9a" /><Relationship Type="http://schemas.openxmlformats.org/officeDocument/2006/relationships/slide" Target="/ppt/slides/slide7.xml" Id="R8357a1a8d33b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d12a0b4ce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07606611477e" /><Relationship Type="http://schemas.openxmlformats.org/officeDocument/2006/relationships/theme" Target="/ppt/slideMasters/theme/theme1.xml" Id="Red19097b464a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307606611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fa5a129e42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ac5303f5d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5bdd5fa80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8992b618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455185abb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00d0b0c4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40825b1c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