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eb4a18399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4ea1e368547d9"/>
  </p:sldMasterIdLst>
  <p:sldIdLst>
    <p:sldId xmlns:r="http://schemas.openxmlformats.org/officeDocument/2006/relationships" id="256" r:id="R1f4995b1f1f341b3"/>
    <p:sldId xmlns:r="http://schemas.openxmlformats.org/officeDocument/2006/relationships" id="257" r:id="R884f00be3d1f47dd"/>
    <p:sldId xmlns:r="http://schemas.openxmlformats.org/officeDocument/2006/relationships" id="258" r:id="Rc1e17b88b6574b82"/>
    <p:sldId xmlns:r="http://schemas.openxmlformats.org/officeDocument/2006/relationships" id="259" r:id="R5b4fd540d91d42e4"/>
    <p:sldId xmlns:r="http://schemas.openxmlformats.org/officeDocument/2006/relationships" id="260" r:id="R12154be350c64464"/>
    <p:sldId xmlns:r="http://schemas.openxmlformats.org/officeDocument/2006/relationships" id="261" r:id="R12529a25380545e5"/>
    <p:sldId xmlns:r="http://schemas.openxmlformats.org/officeDocument/2006/relationships" id="262" r:id="R20f0a8119b4a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4ea1e368547d9" /><Relationship Type="http://schemas.openxmlformats.org/officeDocument/2006/relationships/slide" Target="/ppt/slides/slide1.xml" Id="R1f4995b1f1f341b3" /><Relationship Type="http://schemas.openxmlformats.org/officeDocument/2006/relationships/slide" Target="/ppt/slides/slide2.xml" Id="R884f00be3d1f47dd" /><Relationship Type="http://schemas.openxmlformats.org/officeDocument/2006/relationships/slide" Target="/ppt/slides/slide3.xml" Id="Rc1e17b88b6574b82" /><Relationship Type="http://schemas.openxmlformats.org/officeDocument/2006/relationships/slide" Target="/ppt/slides/slide4.xml" Id="R5b4fd540d91d42e4" /><Relationship Type="http://schemas.openxmlformats.org/officeDocument/2006/relationships/slide" Target="/ppt/slides/slide5.xml" Id="R12154be350c64464" /><Relationship Type="http://schemas.openxmlformats.org/officeDocument/2006/relationships/slide" Target="/ppt/slides/slide6.xml" Id="R12529a25380545e5" /><Relationship Type="http://schemas.openxmlformats.org/officeDocument/2006/relationships/slide" Target="/ppt/slides/slide7.xml" Id="R20f0a8119b4a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d149e9d70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8b90052942e7" /><Relationship Type="http://schemas.openxmlformats.org/officeDocument/2006/relationships/theme" Target="/ppt/slideMasters/theme/theme1.xml" Id="R526460c2b210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68b900529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dca687d93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4b0097858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4b3e6d212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077053e8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829039d6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0e21a94cb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8afc2fa9b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RUNE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39 19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INVEST AS</a:t>
            </a:r>
          </a:p>
        </p:txBody>
      </p:sp>
    </p:spTree>
  </p:cSld>
  <p:clrMapOvr>
    <a:masterClrMapping xmlns:a="http://schemas.openxmlformats.org/drawingml/2006/main"/>
  </p:clrMapOvr>
</p:sld>
</file>