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bd0b8e548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a28c482a4a4b82"/>
  </p:sldMasterIdLst>
  <p:sldIdLst>
    <p:sldId xmlns:r="http://schemas.openxmlformats.org/officeDocument/2006/relationships" id="256" r:id="R8741a00821aa4800"/>
    <p:sldId xmlns:r="http://schemas.openxmlformats.org/officeDocument/2006/relationships" id="257" r:id="R6d5fac511b71453f"/>
    <p:sldId xmlns:r="http://schemas.openxmlformats.org/officeDocument/2006/relationships" id="258" r:id="Rd9b9da996e224ecf"/>
    <p:sldId xmlns:r="http://schemas.openxmlformats.org/officeDocument/2006/relationships" id="259" r:id="Rc14e8d692af842a5"/>
    <p:sldId xmlns:r="http://schemas.openxmlformats.org/officeDocument/2006/relationships" id="260" r:id="R7cd699f8440a4640"/>
    <p:sldId xmlns:r="http://schemas.openxmlformats.org/officeDocument/2006/relationships" id="261" r:id="R5fa82c133bcc4895"/>
    <p:sldId xmlns:r="http://schemas.openxmlformats.org/officeDocument/2006/relationships" id="262" r:id="R28f340f12f13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28c482a4a4b82" /><Relationship Type="http://schemas.openxmlformats.org/officeDocument/2006/relationships/slide" Target="/ppt/slides/slide1.xml" Id="R8741a00821aa4800" /><Relationship Type="http://schemas.openxmlformats.org/officeDocument/2006/relationships/slide" Target="/ppt/slides/slide2.xml" Id="R6d5fac511b71453f" /><Relationship Type="http://schemas.openxmlformats.org/officeDocument/2006/relationships/slide" Target="/ppt/slides/slide3.xml" Id="Rd9b9da996e224ecf" /><Relationship Type="http://schemas.openxmlformats.org/officeDocument/2006/relationships/slide" Target="/ppt/slides/slide4.xml" Id="Rc14e8d692af842a5" /><Relationship Type="http://schemas.openxmlformats.org/officeDocument/2006/relationships/slide" Target="/ppt/slides/slide5.xml" Id="R7cd699f8440a4640" /><Relationship Type="http://schemas.openxmlformats.org/officeDocument/2006/relationships/slide" Target="/ppt/slides/slide6.xml" Id="R5fa82c133bcc4895" /><Relationship Type="http://schemas.openxmlformats.org/officeDocument/2006/relationships/slide" Target="/ppt/slides/slide7.xml" Id="R28f340f12f13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ea744143d41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9a2fea1e34cfa" /><Relationship Type="http://schemas.openxmlformats.org/officeDocument/2006/relationships/theme" Target="/ppt/slideMasters/theme/theme1.xml" Id="R4f592d7b2546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09a2fea1e3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b690dd90345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679421db1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92d357af2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8f0966bb644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a95f96db340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5f72b0486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f4d14ac1f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20 368 779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190 657 532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264 540 775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OLSEN BERGER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KOXVIG BERGER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988 871 737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HOLDING AS</a:t>
            </a:r>
          </a:p>
        </p:txBody>
      </p:sp>
    </p:spTree>
  </p:cSld>
  <p:clrMapOvr>
    <a:masterClrMapping xmlns:a="http://schemas.openxmlformats.org/drawingml/2006/main"/>
  </p:clrMapOvr>
</p:sld>
</file>