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b943071136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53dc37bb8543c1"/>
  </p:sldMasterIdLst>
  <p:sldIdLst>
    <p:sldId xmlns:r="http://schemas.openxmlformats.org/officeDocument/2006/relationships" id="256" r:id="R2801f8e48a67458b"/>
    <p:sldId xmlns:r="http://schemas.openxmlformats.org/officeDocument/2006/relationships" id="257" r:id="Rf347541e5a104fde"/>
    <p:sldId xmlns:r="http://schemas.openxmlformats.org/officeDocument/2006/relationships" id="258" r:id="Rd664d6f14448492b"/>
    <p:sldId xmlns:r="http://schemas.openxmlformats.org/officeDocument/2006/relationships" id="259" r:id="R009d9bd4371944cb"/>
    <p:sldId xmlns:r="http://schemas.openxmlformats.org/officeDocument/2006/relationships" id="260" r:id="R40f47a0750194f2d"/>
    <p:sldId xmlns:r="http://schemas.openxmlformats.org/officeDocument/2006/relationships" id="261" r:id="R5135c60e5503497e"/>
    <p:sldId xmlns:r="http://schemas.openxmlformats.org/officeDocument/2006/relationships" id="262" r:id="R1ca09d54bb464a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3dc37bb8543c1" /><Relationship Type="http://schemas.openxmlformats.org/officeDocument/2006/relationships/slide" Target="/ppt/slides/slide1.xml" Id="R2801f8e48a67458b" /><Relationship Type="http://schemas.openxmlformats.org/officeDocument/2006/relationships/slide" Target="/ppt/slides/slide2.xml" Id="Rf347541e5a104fde" /><Relationship Type="http://schemas.openxmlformats.org/officeDocument/2006/relationships/slide" Target="/ppt/slides/slide3.xml" Id="Rd664d6f14448492b" /><Relationship Type="http://schemas.openxmlformats.org/officeDocument/2006/relationships/slide" Target="/ppt/slides/slide4.xml" Id="R009d9bd4371944cb" /><Relationship Type="http://schemas.openxmlformats.org/officeDocument/2006/relationships/slide" Target="/ppt/slides/slide5.xml" Id="R40f47a0750194f2d" /><Relationship Type="http://schemas.openxmlformats.org/officeDocument/2006/relationships/slide" Target="/ppt/slides/slide6.xml" Id="R5135c60e5503497e" /><Relationship Type="http://schemas.openxmlformats.org/officeDocument/2006/relationships/slide" Target="/ppt/slides/slide7.xml" Id="R1ca09d54bb464a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c4e1f5dea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1decb66484c9b" /><Relationship Type="http://schemas.openxmlformats.org/officeDocument/2006/relationships/theme" Target="/ppt/slideMasters/theme/theme1.xml" Id="R54766831007d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b1decb6648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e1995a53c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0111d8b73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41942c05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6381a0c43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b658d7c3a4a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379eb9ab46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05c61a78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INDIANNA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INDIANNA INVEST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38 621 096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38 716 484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MORTENSEN ROGER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Bruksveien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42 85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rogermort@start.no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988 870 161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INDIANNA INVEST AS</a:t>
            </a:r>
          </a:p>
        </p:txBody>
      </p:sp>
    </p:spTree>
  </p:cSld>
  <p:clrMapOvr>
    <a:masterClrMapping xmlns:a="http://schemas.openxmlformats.org/drawingml/2006/main"/>
  </p:clrMapOvr>
</p:sld>
</file>