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ac53479fa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2d5362ee748c1"/>
  </p:sldMasterIdLst>
  <p:sldIdLst>
    <p:sldId xmlns:r="http://schemas.openxmlformats.org/officeDocument/2006/relationships" id="256" r:id="R2c0c071ddbf64578"/>
    <p:sldId xmlns:r="http://schemas.openxmlformats.org/officeDocument/2006/relationships" id="257" r:id="R076049757fc64f2c"/>
    <p:sldId xmlns:r="http://schemas.openxmlformats.org/officeDocument/2006/relationships" id="258" r:id="Refd175e7fa4d4763"/>
    <p:sldId xmlns:r="http://schemas.openxmlformats.org/officeDocument/2006/relationships" id="259" r:id="R69e74454bf244ccb"/>
    <p:sldId xmlns:r="http://schemas.openxmlformats.org/officeDocument/2006/relationships" id="260" r:id="Rb1bdcc2252214008"/>
    <p:sldId xmlns:r="http://schemas.openxmlformats.org/officeDocument/2006/relationships" id="261" r:id="R3c14f8025c914136"/>
    <p:sldId xmlns:r="http://schemas.openxmlformats.org/officeDocument/2006/relationships" id="262" r:id="R725724550a44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2d5362ee748c1" /><Relationship Type="http://schemas.openxmlformats.org/officeDocument/2006/relationships/slide" Target="/ppt/slides/slide1.xml" Id="R2c0c071ddbf64578" /><Relationship Type="http://schemas.openxmlformats.org/officeDocument/2006/relationships/slide" Target="/ppt/slides/slide2.xml" Id="R076049757fc64f2c" /><Relationship Type="http://schemas.openxmlformats.org/officeDocument/2006/relationships/slide" Target="/ppt/slides/slide3.xml" Id="Refd175e7fa4d4763" /><Relationship Type="http://schemas.openxmlformats.org/officeDocument/2006/relationships/slide" Target="/ppt/slides/slide4.xml" Id="R69e74454bf244ccb" /><Relationship Type="http://schemas.openxmlformats.org/officeDocument/2006/relationships/slide" Target="/ppt/slides/slide5.xml" Id="Rb1bdcc2252214008" /><Relationship Type="http://schemas.openxmlformats.org/officeDocument/2006/relationships/slide" Target="/ppt/slides/slide6.xml" Id="R3c14f8025c914136" /><Relationship Type="http://schemas.openxmlformats.org/officeDocument/2006/relationships/slide" Target="/ppt/slides/slide7.xml" Id="R725724550a44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85daf05ff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d8a33d23475b" /><Relationship Type="http://schemas.openxmlformats.org/officeDocument/2006/relationships/theme" Target="/ppt/slideMasters/theme/theme1.xml" Id="Ra9918cc6cebb4e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ed8a33d23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8b009a4a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d5cc6bce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678e0b4ae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628e803d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2c84bfe2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717d4e3b4a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f439fff0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BIKUBEN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BIKUBEN INVEST AS ble etablert [år] og holder til i Hvasser.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878 354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Fynveien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3148 Hvasser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35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terje.kjaer@torgy.no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BIKUBEN INVEST AS</a:t>
            </a:r>
          </a:p>
        </p:txBody>
      </p:sp>
    </p:spTree>
  </p:cSld>
  <p:clrMapOvr>
    <a:masterClrMapping xmlns:a="http://schemas.openxmlformats.org/drawingml/2006/main"/>
  </p:clrMapOvr>
</p:sld>
</file>