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145157e4646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4b7acab114b05"/>
  </p:sldMasterIdLst>
  <p:sldIdLst>
    <p:sldId xmlns:r="http://schemas.openxmlformats.org/officeDocument/2006/relationships" id="256" r:id="Rcd0c6f96576d47ff"/>
    <p:sldId xmlns:r="http://schemas.openxmlformats.org/officeDocument/2006/relationships" id="257" r:id="R93811101daae4ee4"/>
    <p:sldId xmlns:r="http://schemas.openxmlformats.org/officeDocument/2006/relationships" id="258" r:id="R023550ece3c04e37"/>
    <p:sldId xmlns:r="http://schemas.openxmlformats.org/officeDocument/2006/relationships" id="259" r:id="R3424cc455671442f"/>
    <p:sldId xmlns:r="http://schemas.openxmlformats.org/officeDocument/2006/relationships" id="260" r:id="R2b412763bd0f4c81"/>
    <p:sldId xmlns:r="http://schemas.openxmlformats.org/officeDocument/2006/relationships" id="261" r:id="R562e5e62b3a34d85"/>
    <p:sldId xmlns:r="http://schemas.openxmlformats.org/officeDocument/2006/relationships" id="262" r:id="R1aeb891d9abd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4b7acab114b05" /><Relationship Type="http://schemas.openxmlformats.org/officeDocument/2006/relationships/slide" Target="/ppt/slides/slide1.xml" Id="Rcd0c6f96576d47ff" /><Relationship Type="http://schemas.openxmlformats.org/officeDocument/2006/relationships/slide" Target="/ppt/slides/slide2.xml" Id="R93811101daae4ee4" /><Relationship Type="http://schemas.openxmlformats.org/officeDocument/2006/relationships/slide" Target="/ppt/slides/slide3.xml" Id="R023550ece3c04e37" /><Relationship Type="http://schemas.openxmlformats.org/officeDocument/2006/relationships/slide" Target="/ppt/slides/slide4.xml" Id="R3424cc455671442f" /><Relationship Type="http://schemas.openxmlformats.org/officeDocument/2006/relationships/slide" Target="/ppt/slides/slide5.xml" Id="R2b412763bd0f4c81" /><Relationship Type="http://schemas.openxmlformats.org/officeDocument/2006/relationships/slide" Target="/ppt/slides/slide6.xml" Id="R562e5e62b3a34d85" /><Relationship Type="http://schemas.openxmlformats.org/officeDocument/2006/relationships/slide" Target="/ppt/slides/slide7.xml" Id="R1aeb891d9abd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3395a7d2146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cdecd6a684684" /><Relationship Type="http://schemas.openxmlformats.org/officeDocument/2006/relationships/theme" Target="/ppt/slideMasters/theme/theme1.xml" Id="Rc3b09161072c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cdecd6a68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2931138bd45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000d4b74d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7d95b87a4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e502867a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123f9f92e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bd4c71dd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b25441974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15 506 463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16 123 592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LIABØ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68 33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988 869 813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AS</a:t>
            </a:r>
          </a:p>
        </p:txBody>
      </p:sp>
    </p:spTree>
  </p:cSld>
  <p:clrMapOvr>
    <a:masterClrMapping xmlns:a="http://schemas.openxmlformats.org/drawingml/2006/main"/>
  </p:clrMapOvr>
</p:sld>
</file>